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  <p:sldMasterId id="2147483672" r:id="rId2"/>
  </p:sldMasterIdLst>
  <p:notesMasterIdLst>
    <p:notesMasterId r:id="rId29"/>
  </p:notesMasterIdLst>
  <p:sldIdLst>
    <p:sldId id="259" r:id="rId3"/>
    <p:sldId id="264" r:id="rId4"/>
    <p:sldId id="263" r:id="rId5"/>
    <p:sldId id="292" r:id="rId6"/>
    <p:sldId id="270" r:id="rId7"/>
    <p:sldId id="288" r:id="rId8"/>
    <p:sldId id="289" r:id="rId9"/>
    <p:sldId id="290" r:id="rId10"/>
    <p:sldId id="287" r:id="rId11"/>
    <p:sldId id="272" r:id="rId12"/>
    <p:sldId id="273" r:id="rId13"/>
    <p:sldId id="291" r:id="rId14"/>
    <p:sldId id="266" r:id="rId15"/>
    <p:sldId id="274" r:id="rId16"/>
    <p:sldId id="271" r:id="rId17"/>
    <p:sldId id="284" r:id="rId18"/>
    <p:sldId id="285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Instrument Sans" panose="020B060402020202020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28F"/>
    <a:srgbClr val="9C42E3"/>
    <a:srgbClr val="E3A342"/>
    <a:srgbClr val="3C6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69FA1-CA5F-4EAC-93C7-787E84B2F089}" v="1" dt="2023-10-10T14:58:24.088"/>
    <p1510:client id="{BE9E8E24-9BB2-4FB3-8671-F618D2FAE475}" v="38" dt="2023-10-10T06:54:03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ehlík" userId="c8e7821e-aa80-4d56-9339-fea29ef3f81d" providerId="ADAL" clId="{F78CC96A-9C8D-4C5E-BA25-7DFCA163C800}"/>
    <pc:docChg chg="modSld">
      <pc:chgData name="Michal Stehlík" userId="c8e7821e-aa80-4d56-9339-fea29ef3f81d" providerId="ADAL" clId="{F78CC96A-9C8D-4C5E-BA25-7DFCA163C800}" dt="2023-10-09T10:41:46.737" v="54" actId="255"/>
      <pc:docMkLst>
        <pc:docMk/>
      </pc:docMkLst>
      <pc:sldChg chg="modSp modTransition">
        <pc:chgData name="Michal Stehlík" userId="c8e7821e-aa80-4d56-9339-fea29ef3f81d" providerId="ADAL" clId="{F78CC96A-9C8D-4C5E-BA25-7DFCA163C800}" dt="2023-10-09T10:39:33.782" v="52" actId="2711"/>
        <pc:sldMkLst>
          <pc:docMk/>
          <pc:sldMk cId="2380820986" sldId="259"/>
        </pc:sldMkLst>
        <pc:spChg chg="mod">
          <ac:chgData name="Michal Stehlík" userId="c8e7821e-aa80-4d56-9339-fea29ef3f81d" providerId="ADAL" clId="{F78CC96A-9C8D-4C5E-BA25-7DFCA163C800}" dt="2023-10-09T10:39:33.782" v="52" actId="2711"/>
          <ac:spMkLst>
            <pc:docMk/>
            <pc:sldMk cId="2380820986" sldId="259"/>
            <ac:spMk id="45" creationId="{5FCD442D-D6BE-3900-E183-4F9221C54BC2}"/>
          </ac:spMkLst>
        </pc:spChg>
      </pc:sldChg>
      <pc:sldChg chg="modTransition">
        <pc:chgData name="Michal Stehlík" userId="c8e7821e-aa80-4d56-9339-fea29ef3f81d" providerId="ADAL" clId="{F78CC96A-9C8D-4C5E-BA25-7DFCA163C800}" dt="2023-10-09T10:35:33.123" v="10"/>
        <pc:sldMkLst>
          <pc:docMk/>
          <pc:sldMk cId="3879865217" sldId="263"/>
        </pc:sldMkLst>
      </pc:sldChg>
      <pc:sldChg chg="modSp modTransition">
        <pc:chgData name="Michal Stehlík" userId="c8e7821e-aa80-4d56-9339-fea29ef3f81d" providerId="ADAL" clId="{F78CC96A-9C8D-4C5E-BA25-7DFCA163C800}" dt="2023-10-09T10:39:52.751" v="53" actId="2711"/>
        <pc:sldMkLst>
          <pc:docMk/>
          <pc:sldMk cId="45598830" sldId="264"/>
        </pc:sldMkLst>
        <pc:spChg chg="mod">
          <ac:chgData name="Michal Stehlík" userId="c8e7821e-aa80-4d56-9339-fea29ef3f81d" providerId="ADAL" clId="{F78CC96A-9C8D-4C5E-BA25-7DFCA163C800}" dt="2023-10-09T10:39:52.751" v="53" actId="2711"/>
          <ac:spMkLst>
            <pc:docMk/>
            <pc:sldMk cId="45598830" sldId="264"/>
            <ac:spMk id="45" creationId="{5FCD442D-D6BE-3900-E183-4F9221C54BC2}"/>
          </ac:spMkLst>
        </pc:spChg>
      </pc:sldChg>
      <pc:sldChg chg="modTransition">
        <pc:chgData name="Michal Stehlík" userId="c8e7821e-aa80-4d56-9339-fea29ef3f81d" providerId="ADAL" clId="{F78CC96A-9C8D-4C5E-BA25-7DFCA163C800}" dt="2023-10-09T10:37:08.857" v="23"/>
        <pc:sldMkLst>
          <pc:docMk/>
          <pc:sldMk cId="2202282690" sldId="266"/>
        </pc:sldMkLst>
      </pc:sldChg>
      <pc:sldChg chg="modTransition">
        <pc:chgData name="Michal Stehlík" userId="c8e7821e-aa80-4d56-9339-fea29ef3f81d" providerId="ADAL" clId="{F78CC96A-9C8D-4C5E-BA25-7DFCA163C800}" dt="2023-10-09T10:35:43.822" v="12"/>
        <pc:sldMkLst>
          <pc:docMk/>
          <pc:sldMk cId="2986378905" sldId="270"/>
        </pc:sldMkLst>
      </pc:sldChg>
      <pc:sldChg chg="modTransition">
        <pc:chgData name="Michal Stehlík" userId="c8e7821e-aa80-4d56-9339-fea29ef3f81d" providerId="ADAL" clId="{F78CC96A-9C8D-4C5E-BA25-7DFCA163C800}" dt="2023-10-09T10:37:17.081" v="27"/>
        <pc:sldMkLst>
          <pc:docMk/>
          <pc:sldMk cId="4013778801" sldId="271"/>
        </pc:sldMkLst>
      </pc:sldChg>
      <pc:sldChg chg="modTransition">
        <pc:chgData name="Michal Stehlík" userId="c8e7821e-aa80-4d56-9339-fea29ef3f81d" providerId="ADAL" clId="{F78CC96A-9C8D-4C5E-BA25-7DFCA163C800}" dt="2023-10-09T10:36:05.095" v="17"/>
        <pc:sldMkLst>
          <pc:docMk/>
          <pc:sldMk cId="1819499171" sldId="272"/>
        </pc:sldMkLst>
      </pc:sldChg>
      <pc:sldChg chg="modTransition">
        <pc:chgData name="Michal Stehlík" userId="c8e7821e-aa80-4d56-9339-fea29ef3f81d" providerId="ADAL" clId="{F78CC96A-9C8D-4C5E-BA25-7DFCA163C800}" dt="2023-10-09T10:36:09.180" v="19"/>
        <pc:sldMkLst>
          <pc:docMk/>
          <pc:sldMk cId="2521413660" sldId="273"/>
        </pc:sldMkLst>
      </pc:sldChg>
      <pc:sldChg chg="modTransition">
        <pc:chgData name="Michal Stehlík" userId="c8e7821e-aa80-4d56-9339-fea29ef3f81d" providerId="ADAL" clId="{F78CC96A-9C8D-4C5E-BA25-7DFCA163C800}" dt="2023-10-09T10:37:13.025" v="25"/>
        <pc:sldMkLst>
          <pc:docMk/>
          <pc:sldMk cId="3192247856" sldId="274"/>
        </pc:sldMkLst>
      </pc:sldChg>
      <pc:sldChg chg="modTransition">
        <pc:chgData name="Michal Stehlík" userId="c8e7821e-aa80-4d56-9339-fea29ef3f81d" providerId="ADAL" clId="{F78CC96A-9C8D-4C5E-BA25-7DFCA163C800}" dt="2023-10-09T10:37:28.849" v="33"/>
        <pc:sldMkLst>
          <pc:docMk/>
          <pc:sldMk cId="3963921821" sldId="275"/>
        </pc:sldMkLst>
      </pc:sldChg>
      <pc:sldChg chg="modTransition">
        <pc:chgData name="Michal Stehlík" userId="c8e7821e-aa80-4d56-9339-fea29ef3f81d" providerId="ADAL" clId="{F78CC96A-9C8D-4C5E-BA25-7DFCA163C800}" dt="2023-10-09T10:37:32.273" v="35"/>
        <pc:sldMkLst>
          <pc:docMk/>
          <pc:sldMk cId="2891549063" sldId="276"/>
        </pc:sldMkLst>
      </pc:sldChg>
      <pc:sldChg chg="modTransition">
        <pc:chgData name="Michal Stehlík" userId="c8e7821e-aa80-4d56-9339-fea29ef3f81d" providerId="ADAL" clId="{F78CC96A-9C8D-4C5E-BA25-7DFCA163C800}" dt="2023-10-09T10:37:35.715" v="37"/>
        <pc:sldMkLst>
          <pc:docMk/>
          <pc:sldMk cId="1727691141" sldId="277"/>
        </pc:sldMkLst>
      </pc:sldChg>
      <pc:sldChg chg="modTransition">
        <pc:chgData name="Michal Stehlík" userId="c8e7821e-aa80-4d56-9339-fea29ef3f81d" providerId="ADAL" clId="{F78CC96A-9C8D-4C5E-BA25-7DFCA163C800}" dt="2023-10-09T10:37:39.642" v="39"/>
        <pc:sldMkLst>
          <pc:docMk/>
          <pc:sldMk cId="2927992433" sldId="278"/>
        </pc:sldMkLst>
      </pc:sldChg>
      <pc:sldChg chg="modTransition">
        <pc:chgData name="Michal Stehlík" userId="c8e7821e-aa80-4d56-9339-fea29ef3f81d" providerId="ADAL" clId="{F78CC96A-9C8D-4C5E-BA25-7DFCA163C800}" dt="2023-10-09T10:37:43.407" v="41"/>
        <pc:sldMkLst>
          <pc:docMk/>
          <pc:sldMk cId="1500545985" sldId="279"/>
        </pc:sldMkLst>
      </pc:sldChg>
      <pc:sldChg chg="modTransition">
        <pc:chgData name="Michal Stehlík" userId="c8e7821e-aa80-4d56-9339-fea29ef3f81d" providerId="ADAL" clId="{F78CC96A-9C8D-4C5E-BA25-7DFCA163C800}" dt="2023-10-09T10:37:47.517" v="43"/>
        <pc:sldMkLst>
          <pc:docMk/>
          <pc:sldMk cId="3738740320" sldId="280"/>
        </pc:sldMkLst>
      </pc:sldChg>
      <pc:sldChg chg="modTransition">
        <pc:chgData name="Michal Stehlík" userId="c8e7821e-aa80-4d56-9339-fea29ef3f81d" providerId="ADAL" clId="{F78CC96A-9C8D-4C5E-BA25-7DFCA163C800}" dt="2023-10-09T10:37:51.562" v="45"/>
        <pc:sldMkLst>
          <pc:docMk/>
          <pc:sldMk cId="1109311336" sldId="281"/>
        </pc:sldMkLst>
      </pc:sldChg>
      <pc:sldChg chg="modTransition">
        <pc:chgData name="Michal Stehlík" userId="c8e7821e-aa80-4d56-9339-fea29ef3f81d" providerId="ADAL" clId="{F78CC96A-9C8D-4C5E-BA25-7DFCA163C800}" dt="2023-10-09T10:37:55.653" v="47"/>
        <pc:sldMkLst>
          <pc:docMk/>
          <pc:sldMk cId="1579299644" sldId="282"/>
        </pc:sldMkLst>
      </pc:sldChg>
      <pc:sldChg chg="modTransition">
        <pc:chgData name="Michal Stehlík" userId="c8e7821e-aa80-4d56-9339-fea29ef3f81d" providerId="ADAL" clId="{F78CC96A-9C8D-4C5E-BA25-7DFCA163C800}" dt="2023-10-09T10:38:01.203" v="49"/>
        <pc:sldMkLst>
          <pc:docMk/>
          <pc:sldMk cId="716275989" sldId="283"/>
        </pc:sldMkLst>
      </pc:sldChg>
      <pc:sldChg chg="modTransition">
        <pc:chgData name="Michal Stehlík" userId="c8e7821e-aa80-4d56-9339-fea29ef3f81d" providerId="ADAL" clId="{F78CC96A-9C8D-4C5E-BA25-7DFCA163C800}" dt="2023-10-09T10:37:21.077" v="29"/>
        <pc:sldMkLst>
          <pc:docMk/>
          <pc:sldMk cId="3200639871" sldId="284"/>
        </pc:sldMkLst>
      </pc:sldChg>
      <pc:sldChg chg="modTransition">
        <pc:chgData name="Michal Stehlík" userId="c8e7821e-aa80-4d56-9339-fea29ef3f81d" providerId="ADAL" clId="{F78CC96A-9C8D-4C5E-BA25-7DFCA163C800}" dt="2023-10-09T10:37:24.887" v="31"/>
        <pc:sldMkLst>
          <pc:docMk/>
          <pc:sldMk cId="2047192998" sldId="285"/>
        </pc:sldMkLst>
      </pc:sldChg>
      <pc:sldChg chg="modTransition">
        <pc:chgData name="Michal Stehlík" userId="c8e7821e-aa80-4d56-9339-fea29ef3f81d" providerId="ADAL" clId="{F78CC96A-9C8D-4C5E-BA25-7DFCA163C800}" dt="2023-10-09T10:35:59.155" v="16"/>
        <pc:sldMkLst>
          <pc:docMk/>
          <pc:sldMk cId="2571760250" sldId="287"/>
        </pc:sldMkLst>
      </pc:sldChg>
      <pc:sldChg chg="modTransition">
        <pc:chgData name="Michal Stehlík" userId="c8e7821e-aa80-4d56-9339-fea29ef3f81d" providerId="ADAL" clId="{F78CC96A-9C8D-4C5E-BA25-7DFCA163C800}" dt="2023-10-09T10:35:47.259" v="13"/>
        <pc:sldMkLst>
          <pc:docMk/>
          <pc:sldMk cId="3614599623" sldId="288"/>
        </pc:sldMkLst>
      </pc:sldChg>
      <pc:sldChg chg="modTransition">
        <pc:chgData name="Michal Stehlík" userId="c8e7821e-aa80-4d56-9339-fea29ef3f81d" providerId="ADAL" clId="{F78CC96A-9C8D-4C5E-BA25-7DFCA163C800}" dt="2023-10-09T10:35:51.508" v="14"/>
        <pc:sldMkLst>
          <pc:docMk/>
          <pc:sldMk cId="1616482278" sldId="289"/>
        </pc:sldMkLst>
      </pc:sldChg>
      <pc:sldChg chg="modSp modTransition">
        <pc:chgData name="Michal Stehlík" userId="c8e7821e-aa80-4d56-9339-fea29ef3f81d" providerId="ADAL" clId="{F78CC96A-9C8D-4C5E-BA25-7DFCA163C800}" dt="2023-10-09T10:41:46.737" v="54" actId="255"/>
        <pc:sldMkLst>
          <pc:docMk/>
          <pc:sldMk cId="4038192347" sldId="290"/>
        </pc:sldMkLst>
        <pc:spChg chg="mod">
          <ac:chgData name="Michal Stehlík" userId="c8e7821e-aa80-4d56-9339-fea29ef3f81d" providerId="ADAL" clId="{F78CC96A-9C8D-4C5E-BA25-7DFCA163C800}" dt="2023-10-09T10:41:46.737" v="54" actId="255"/>
          <ac:spMkLst>
            <pc:docMk/>
            <pc:sldMk cId="4038192347" sldId="290"/>
            <ac:spMk id="3" creationId="{6B498FDF-A3F2-4C28-8719-9BFD322F8682}"/>
          </ac:spMkLst>
        </pc:spChg>
      </pc:sldChg>
      <pc:sldChg chg="modTransition">
        <pc:chgData name="Michal Stehlík" userId="c8e7821e-aa80-4d56-9339-fea29ef3f81d" providerId="ADAL" clId="{F78CC96A-9C8D-4C5E-BA25-7DFCA163C800}" dt="2023-10-09T10:36:13.579" v="21"/>
        <pc:sldMkLst>
          <pc:docMk/>
          <pc:sldMk cId="2317319967" sldId="291"/>
        </pc:sldMkLst>
      </pc:sldChg>
      <pc:sldChg chg="modTransition">
        <pc:chgData name="Michal Stehlík" userId="c8e7821e-aa80-4d56-9339-fea29ef3f81d" providerId="ADAL" clId="{F78CC96A-9C8D-4C5E-BA25-7DFCA163C800}" dt="2023-10-09T10:35:28.877" v="8"/>
        <pc:sldMkLst>
          <pc:docMk/>
          <pc:sldMk cId="4162369247" sldId="292"/>
        </pc:sldMkLst>
      </pc:sldChg>
    </pc:docChg>
  </pc:docChgLst>
  <pc:docChgLst>
    <pc:chgData name="Michal Stehlík" userId="c8e7821e-aa80-4d56-9339-fea29ef3f81d" providerId="ADAL" clId="{F886FE3F-65BE-495E-9D09-0F072130E330}"/>
    <pc:docChg chg="undo custSel addSld delSld modSld">
      <pc:chgData name="Michal Stehlík" userId="c8e7821e-aa80-4d56-9339-fea29ef3f81d" providerId="ADAL" clId="{F886FE3F-65BE-495E-9D09-0F072130E330}" dt="2023-09-22T11:03:25.205" v="180"/>
      <pc:docMkLst>
        <pc:docMk/>
      </pc:docMkLst>
      <pc:sldChg chg="modSp modTransition modAnim">
        <pc:chgData name="Michal Stehlík" userId="c8e7821e-aa80-4d56-9339-fea29ef3f81d" providerId="ADAL" clId="{F886FE3F-65BE-495E-9D09-0F072130E330}" dt="2023-09-22T11:03:25.205" v="180"/>
        <pc:sldMkLst>
          <pc:docMk/>
          <pc:sldMk cId="2380820986" sldId="259"/>
        </pc:sldMkLst>
        <pc:spChg chg="mod">
          <ac:chgData name="Michal Stehlík" userId="c8e7821e-aa80-4d56-9339-fea29ef3f81d" providerId="ADAL" clId="{F886FE3F-65BE-495E-9D09-0F072130E330}" dt="2023-09-22T10:24:42.508" v="9" actId="1076"/>
          <ac:spMkLst>
            <pc:docMk/>
            <pc:sldMk cId="2380820986" sldId="259"/>
            <ac:spMk id="45" creationId="{5FCD442D-D6BE-3900-E183-4F9221C54BC2}"/>
          </ac:spMkLst>
        </pc:spChg>
        <pc:grpChg chg="mod">
          <ac:chgData name="Michal Stehlík" userId="c8e7821e-aa80-4d56-9339-fea29ef3f81d" providerId="ADAL" clId="{F886FE3F-65BE-495E-9D09-0F072130E330}" dt="2023-09-22T11:01:09.995" v="169" actId="14861"/>
          <ac:grpSpMkLst>
            <pc:docMk/>
            <pc:sldMk cId="2380820986" sldId="259"/>
            <ac:grpSpMk id="46" creationId="{5DFF651A-3F9D-2F15-4086-630BDDCA0DED}"/>
          </ac:grpSpMkLst>
        </pc:grpChg>
        <pc:grpChg chg="mod">
          <ac:chgData name="Michal Stehlík" userId="c8e7821e-aa80-4d56-9339-fea29ef3f81d" providerId="ADAL" clId="{F886FE3F-65BE-495E-9D09-0F072130E330}" dt="2023-09-22T11:01:09.995" v="169" actId="14861"/>
          <ac:grpSpMkLst>
            <pc:docMk/>
            <pc:sldMk cId="2380820986" sldId="259"/>
            <ac:grpSpMk id="47" creationId="{39FB8CA7-0D52-8828-A524-6643283C6EB1}"/>
          </ac:grpSpMkLst>
        </pc:grpChg>
        <pc:grpChg chg="mod">
          <ac:chgData name="Michal Stehlík" userId="c8e7821e-aa80-4d56-9339-fea29ef3f81d" providerId="ADAL" clId="{F886FE3F-65BE-495E-9D09-0F072130E330}" dt="2023-09-22T11:01:09.995" v="169" actId="14861"/>
          <ac:grpSpMkLst>
            <pc:docMk/>
            <pc:sldMk cId="2380820986" sldId="259"/>
            <ac:grpSpMk id="48" creationId="{CB7C5210-5EE2-BCDE-D5EC-D0F8B641A3DE}"/>
          </ac:grpSpMkLst>
        </pc:grpChg>
        <pc:grpChg chg="mod">
          <ac:chgData name="Michal Stehlík" userId="c8e7821e-aa80-4d56-9339-fea29ef3f81d" providerId="ADAL" clId="{F886FE3F-65BE-495E-9D09-0F072130E330}" dt="2023-09-22T11:01:09.995" v="169" actId="14861"/>
          <ac:grpSpMkLst>
            <pc:docMk/>
            <pc:sldMk cId="2380820986" sldId="259"/>
            <ac:grpSpMk id="49" creationId="{968F66CC-5FCE-89AC-5407-86ED028FBE7A}"/>
          </ac:grpSpMkLst>
        </pc:grpChg>
        <pc:grpChg chg="mod">
          <ac:chgData name="Michal Stehlík" userId="c8e7821e-aa80-4d56-9339-fea29ef3f81d" providerId="ADAL" clId="{F886FE3F-65BE-495E-9D09-0F072130E330}" dt="2023-09-22T11:01:09.995" v="169" actId="14861"/>
          <ac:grpSpMkLst>
            <pc:docMk/>
            <pc:sldMk cId="2380820986" sldId="259"/>
            <ac:grpSpMk id="50" creationId="{AEC7DBC4-A6C8-9508-A956-C9E179FFD13C}"/>
          </ac:grpSpMkLst>
        </pc:grpChg>
        <pc:grpChg chg="mod">
          <ac:chgData name="Michal Stehlík" userId="c8e7821e-aa80-4d56-9339-fea29ef3f81d" providerId="ADAL" clId="{F886FE3F-65BE-495E-9D09-0F072130E330}" dt="2023-09-22T11:01:09.995" v="169" actId="14861"/>
          <ac:grpSpMkLst>
            <pc:docMk/>
            <pc:sldMk cId="2380820986" sldId="259"/>
            <ac:grpSpMk id="51" creationId="{A2CCD94D-1D12-7C98-FBBE-C67AC806B968}"/>
          </ac:grpSpMkLst>
        </pc:grpChg>
        <pc:grpChg chg="mod">
          <ac:chgData name="Michal Stehlík" userId="c8e7821e-aa80-4d56-9339-fea29ef3f81d" providerId="ADAL" clId="{F886FE3F-65BE-495E-9D09-0F072130E330}" dt="2023-09-22T11:03:06.631" v="178" actId="1076"/>
          <ac:grpSpMkLst>
            <pc:docMk/>
            <pc:sldMk cId="2380820986" sldId="259"/>
            <ac:grpSpMk id="52" creationId="{CA66FC68-C800-34AE-DB5F-93A7A8B37C7C}"/>
          </ac:grpSpMkLst>
        </pc:grpChg>
      </pc:sldChg>
      <pc:sldChg chg="modTransition">
        <pc:chgData name="Michal Stehlík" userId="c8e7821e-aa80-4d56-9339-fea29ef3f81d" providerId="ADAL" clId="{F886FE3F-65BE-495E-9D09-0F072130E330}" dt="2023-09-22T10:45:31.668" v="38"/>
        <pc:sldMkLst>
          <pc:docMk/>
          <pc:sldMk cId="3879865217" sldId="263"/>
        </pc:sldMkLst>
      </pc:sldChg>
      <pc:sldChg chg="delSp modSp modTransition">
        <pc:chgData name="Michal Stehlík" userId="c8e7821e-aa80-4d56-9339-fea29ef3f81d" providerId="ADAL" clId="{F886FE3F-65BE-495E-9D09-0F072130E330}" dt="2023-09-22T11:03:13.183" v="179" actId="1076"/>
        <pc:sldMkLst>
          <pc:docMk/>
          <pc:sldMk cId="45598830" sldId="264"/>
        </pc:sldMkLst>
        <pc:spChg chg="del">
          <ac:chgData name="Michal Stehlík" userId="c8e7821e-aa80-4d56-9339-fea29ef3f81d" providerId="ADAL" clId="{F886FE3F-65BE-495E-9D09-0F072130E330}" dt="2023-09-22T10:27:27.899" v="12" actId="478"/>
          <ac:spMkLst>
            <pc:docMk/>
            <pc:sldMk cId="45598830" sldId="264"/>
            <ac:spMk id="5" creationId="{D6B2F2AD-0D11-23BF-39AE-A68CEED4650C}"/>
          </ac:spMkLst>
        </pc:spChg>
        <pc:spChg chg="del">
          <ac:chgData name="Michal Stehlík" userId="c8e7821e-aa80-4d56-9339-fea29ef3f81d" providerId="ADAL" clId="{F886FE3F-65BE-495E-9D09-0F072130E330}" dt="2023-09-22T10:27:22.086" v="10" actId="478"/>
          <ac:spMkLst>
            <pc:docMk/>
            <pc:sldMk cId="45598830" sldId="264"/>
            <ac:spMk id="9" creationId="{A3152A26-4F1A-9D50-1B09-0627333280E6}"/>
          </ac:spMkLst>
        </pc:spChg>
        <pc:spChg chg="del">
          <ac:chgData name="Michal Stehlík" userId="c8e7821e-aa80-4d56-9339-fea29ef3f81d" providerId="ADAL" clId="{F886FE3F-65BE-495E-9D09-0F072130E330}" dt="2023-09-22T10:27:25.418" v="11" actId="478"/>
          <ac:spMkLst>
            <pc:docMk/>
            <pc:sldMk cId="45598830" sldId="264"/>
            <ac:spMk id="10" creationId="{64D4512E-DE77-5708-FDEA-3D9A2C9C0058}"/>
          </ac:spMkLst>
        </pc:spChg>
        <pc:spChg chg="mod">
          <ac:chgData name="Michal Stehlík" userId="c8e7821e-aa80-4d56-9339-fea29ef3f81d" providerId="ADAL" clId="{F886FE3F-65BE-495E-9D09-0F072130E330}" dt="2023-09-22T10:24:35.453" v="8" actId="1076"/>
          <ac:spMkLst>
            <pc:docMk/>
            <pc:sldMk cId="45598830" sldId="264"/>
            <ac:spMk id="45" creationId="{5FCD442D-D6BE-3900-E183-4F9221C54BC2}"/>
          </ac:spMkLst>
        </pc:spChg>
        <pc:grpChg chg="mod">
          <ac:chgData name="Michal Stehlík" userId="c8e7821e-aa80-4d56-9339-fea29ef3f81d" providerId="ADAL" clId="{F886FE3F-65BE-495E-9D09-0F072130E330}" dt="2023-09-22T11:03:13.183" v="179" actId="1076"/>
          <ac:grpSpMkLst>
            <pc:docMk/>
            <pc:sldMk cId="45598830" sldId="264"/>
            <ac:grpSpMk id="52" creationId="{CA66FC68-C800-34AE-DB5F-93A7A8B37C7C}"/>
          </ac:grpSpMkLst>
        </pc:grpChg>
      </pc:sldChg>
      <pc:sldChg chg="modTransition modAnim">
        <pc:chgData name="Michal Stehlík" userId="c8e7821e-aa80-4d56-9339-fea29ef3f81d" providerId="ADAL" clId="{F886FE3F-65BE-495E-9D09-0F072130E330}" dt="2023-09-22T10:49:00.538" v="56"/>
        <pc:sldMkLst>
          <pc:docMk/>
          <pc:sldMk cId="2202282690" sldId="266"/>
        </pc:sldMkLst>
      </pc:sldChg>
      <pc:sldChg chg="modTransition">
        <pc:chgData name="Michal Stehlík" userId="c8e7821e-aa80-4d56-9339-fea29ef3f81d" providerId="ADAL" clId="{F886FE3F-65BE-495E-9D09-0F072130E330}" dt="2023-09-22T10:45:44.904" v="46"/>
        <pc:sldMkLst>
          <pc:docMk/>
          <pc:sldMk cId="2986378905" sldId="270"/>
        </pc:sldMkLst>
      </pc:sldChg>
      <pc:sldChg chg="modTransition">
        <pc:chgData name="Michal Stehlík" userId="c8e7821e-aa80-4d56-9339-fea29ef3f81d" providerId="ADAL" clId="{F886FE3F-65BE-495E-9D09-0F072130E330}" dt="2023-09-22T10:48:26.857" v="47"/>
        <pc:sldMkLst>
          <pc:docMk/>
          <pc:sldMk cId="2521413660" sldId="273"/>
        </pc:sldMkLst>
      </pc:sldChg>
      <pc:sldChg chg="modTransition modAnim">
        <pc:chgData name="Michal Stehlík" userId="c8e7821e-aa80-4d56-9339-fea29ef3f81d" providerId="ADAL" clId="{F886FE3F-65BE-495E-9D09-0F072130E330}" dt="2023-09-22T10:48:56.254" v="55"/>
        <pc:sldMkLst>
          <pc:docMk/>
          <pc:sldMk cId="3192247856" sldId="274"/>
        </pc:sldMkLst>
      </pc:sldChg>
      <pc:sldChg chg="modTransition">
        <pc:chgData name="Michal Stehlík" userId="c8e7821e-aa80-4d56-9339-fea29ef3f81d" providerId="ADAL" clId="{F886FE3F-65BE-495E-9D09-0F072130E330}" dt="2023-09-22T10:49:26.267" v="63"/>
        <pc:sldMkLst>
          <pc:docMk/>
          <pc:sldMk cId="3963921821" sldId="275"/>
        </pc:sldMkLst>
      </pc:sldChg>
      <pc:sldChg chg="add">
        <pc:chgData name="Michal Stehlík" userId="c8e7821e-aa80-4d56-9339-fea29ef3f81d" providerId="ADAL" clId="{F886FE3F-65BE-495E-9D09-0F072130E330}" dt="2023-09-22T10:30:42.422" v="13"/>
        <pc:sldMkLst>
          <pc:docMk/>
          <pc:sldMk cId="2891549063" sldId="276"/>
        </pc:sldMkLst>
      </pc:sldChg>
      <pc:sldChg chg="add">
        <pc:chgData name="Michal Stehlík" userId="c8e7821e-aa80-4d56-9339-fea29ef3f81d" providerId="ADAL" clId="{F886FE3F-65BE-495E-9D09-0F072130E330}" dt="2023-09-22T10:30:42.422" v="13"/>
        <pc:sldMkLst>
          <pc:docMk/>
          <pc:sldMk cId="1727691141" sldId="277"/>
        </pc:sldMkLst>
      </pc:sldChg>
      <pc:sldChg chg="add">
        <pc:chgData name="Michal Stehlík" userId="c8e7821e-aa80-4d56-9339-fea29ef3f81d" providerId="ADAL" clId="{F886FE3F-65BE-495E-9D09-0F072130E330}" dt="2023-09-22T10:30:42.422" v="13"/>
        <pc:sldMkLst>
          <pc:docMk/>
          <pc:sldMk cId="2927992433" sldId="278"/>
        </pc:sldMkLst>
      </pc:sldChg>
      <pc:sldChg chg="add modTransition">
        <pc:chgData name="Michal Stehlík" userId="c8e7821e-aa80-4d56-9339-fea29ef3f81d" providerId="ADAL" clId="{F886FE3F-65BE-495E-9D09-0F072130E330}" dt="2023-09-22T10:49:45.364" v="64"/>
        <pc:sldMkLst>
          <pc:docMk/>
          <pc:sldMk cId="1500545985" sldId="279"/>
        </pc:sldMkLst>
      </pc:sldChg>
      <pc:sldChg chg="add modTransition">
        <pc:chgData name="Michal Stehlík" userId="c8e7821e-aa80-4d56-9339-fea29ef3f81d" providerId="ADAL" clId="{F886FE3F-65BE-495E-9D09-0F072130E330}" dt="2023-09-22T10:49:49.570" v="65"/>
        <pc:sldMkLst>
          <pc:docMk/>
          <pc:sldMk cId="3738740320" sldId="280"/>
        </pc:sldMkLst>
      </pc:sldChg>
      <pc:sldChg chg="add modTransition">
        <pc:chgData name="Michal Stehlík" userId="c8e7821e-aa80-4d56-9339-fea29ef3f81d" providerId="ADAL" clId="{F886FE3F-65BE-495E-9D09-0F072130E330}" dt="2023-09-22T10:49:54.543" v="66"/>
        <pc:sldMkLst>
          <pc:docMk/>
          <pc:sldMk cId="1109311336" sldId="281"/>
        </pc:sldMkLst>
      </pc:sldChg>
      <pc:sldChg chg="addSp modSp add modAnim">
        <pc:chgData name="Michal Stehlík" userId="c8e7821e-aa80-4d56-9339-fea29ef3f81d" providerId="ADAL" clId="{F886FE3F-65BE-495E-9D09-0F072130E330}" dt="2023-09-22T10:53:08.749" v="73" actId="1076"/>
        <pc:sldMkLst>
          <pc:docMk/>
          <pc:sldMk cId="1579299644" sldId="282"/>
        </pc:sldMkLst>
        <pc:picChg chg="add mod">
          <ac:chgData name="Michal Stehlík" userId="c8e7821e-aa80-4d56-9339-fea29ef3f81d" providerId="ADAL" clId="{F886FE3F-65BE-495E-9D09-0F072130E330}" dt="2023-09-22T10:53:08.749" v="73" actId="1076"/>
          <ac:picMkLst>
            <pc:docMk/>
            <pc:sldMk cId="1579299644" sldId="282"/>
            <ac:picMk id="3" creationId="{974B61C8-0C7E-4129-A214-4C162AADFDAF}"/>
          </ac:picMkLst>
        </pc:picChg>
      </pc:sldChg>
      <pc:sldChg chg="add">
        <pc:chgData name="Michal Stehlík" userId="c8e7821e-aa80-4d56-9339-fea29ef3f81d" providerId="ADAL" clId="{F886FE3F-65BE-495E-9D09-0F072130E330}" dt="2023-09-22T10:30:42.422" v="13"/>
        <pc:sldMkLst>
          <pc:docMk/>
          <pc:sldMk cId="716275989" sldId="283"/>
        </pc:sldMkLst>
      </pc:sldChg>
      <pc:sldChg chg="modSp modTransition modAnim">
        <pc:chgData name="Michal Stehlík" userId="c8e7821e-aa80-4d56-9339-fea29ef3f81d" providerId="ADAL" clId="{F886FE3F-65BE-495E-9D09-0F072130E330}" dt="2023-09-22T10:49:17.091" v="61"/>
        <pc:sldMkLst>
          <pc:docMk/>
          <pc:sldMk cId="3200639871" sldId="284"/>
        </pc:sldMkLst>
        <pc:graphicFrameChg chg="mod">
          <ac:chgData name="Michal Stehlík" userId="c8e7821e-aa80-4d56-9339-fea29ef3f81d" providerId="ADAL" clId="{F886FE3F-65BE-495E-9D09-0F072130E330}" dt="2023-09-22T10:20:48.618" v="5"/>
          <ac:graphicFrameMkLst>
            <pc:docMk/>
            <pc:sldMk cId="3200639871" sldId="284"/>
            <ac:graphicFrameMk id="14" creationId="{12A1BA50-079C-43B7-916D-F3F6FEB32548}"/>
          </ac:graphicFrameMkLst>
        </pc:graphicFrameChg>
      </pc:sldChg>
      <pc:sldChg chg="modSp modTransition modAnim">
        <pc:chgData name="Michal Stehlík" userId="c8e7821e-aa80-4d56-9339-fea29ef3f81d" providerId="ADAL" clId="{F886FE3F-65BE-495E-9D09-0F072130E330}" dt="2023-09-22T10:49:21.354" v="62"/>
        <pc:sldMkLst>
          <pc:docMk/>
          <pc:sldMk cId="2047192998" sldId="285"/>
        </pc:sldMkLst>
        <pc:graphicFrameChg chg="mod">
          <ac:chgData name="Michal Stehlík" userId="c8e7821e-aa80-4d56-9339-fea29ef3f81d" providerId="ADAL" clId="{F886FE3F-65BE-495E-9D09-0F072130E330}" dt="2023-09-22T10:20:35.273" v="4"/>
          <ac:graphicFrameMkLst>
            <pc:docMk/>
            <pc:sldMk cId="2047192998" sldId="285"/>
            <ac:graphicFrameMk id="9" creationId="{BE580F76-D9D1-4BCF-939F-78E381A2BD40}"/>
          </ac:graphicFrameMkLst>
        </pc:graphicFrameChg>
      </pc:sldChg>
      <pc:sldChg chg="modTransition">
        <pc:chgData name="Michal Stehlík" userId="c8e7821e-aa80-4d56-9339-fea29ef3f81d" providerId="ADAL" clId="{F886FE3F-65BE-495E-9D09-0F072130E330}" dt="2023-09-22T10:44:13.196" v="30"/>
        <pc:sldMkLst>
          <pc:docMk/>
          <pc:sldMk cId="3614599623" sldId="288"/>
        </pc:sldMkLst>
      </pc:sldChg>
      <pc:sldChg chg="modTransition">
        <pc:chgData name="Michal Stehlík" userId="c8e7821e-aa80-4d56-9339-fea29ef3f81d" providerId="ADAL" clId="{F886FE3F-65BE-495E-9D09-0F072130E330}" dt="2023-09-22T10:44:13.196" v="30"/>
        <pc:sldMkLst>
          <pc:docMk/>
          <pc:sldMk cId="1616482278" sldId="289"/>
        </pc:sldMkLst>
      </pc:sldChg>
      <pc:sldChg chg="modTransition">
        <pc:chgData name="Michal Stehlík" userId="c8e7821e-aa80-4d56-9339-fea29ef3f81d" providerId="ADAL" clId="{F886FE3F-65BE-495E-9D09-0F072130E330}" dt="2023-09-22T10:44:13.196" v="30"/>
        <pc:sldMkLst>
          <pc:docMk/>
          <pc:sldMk cId="4038192347" sldId="290"/>
        </pc:sldMkLst>
      </pc:sldChg>
      <pc:sldChg chg="modTransition">
        <pc:chgData name="Michal Stehlík" userId="c8e7821e-aa80-4d56-9339-fea29ef3f81d" providerId="ADAL" clId="{F886FE3F-65BE-495E-9D09-0F072130E330}" dt="2023-09-22T10:48:32.188" v="48"/>
        <pc:sldMkLst>
          <pc:docMk/>
          <pc:sldMk cId="2317319967" sldId="291"/>
        </pc:sldMkLst>
      </pc:sldChg>
      <pc:sldChg chg="modTransition">
        <pc:chgData name="Michal Stehlík" userId="c8e7821e-aa80-4d56-9339-fea29ef3f81d" providerId="ADAL" clId="{F886FE3F-65BE-495E-9D09-0F072130E330}" dt="2023-09-22T10:45:39.629" v="44"/>
        <pc:sldMkLst>
          <pc:docMk/>
          <pc:sldMk cId="4162369247" sldId="292"/>
        </pc:sldMkLst>
      </pc:sldChg>
    </pc:docChg>
  </pc:docChgLst>
  <pc:docChgLst>
    <pc:chgData name="Michal Stehlík" userId="c8e7821e-aa80-4d56-9339-fea29ef3f81d" providerId="ADAL" clId="{903BC042-7488-4C25-9E73-A12EAA5B71C6}"/>
    <pc:docChg chg="addSld delSld modSld">
      <pc:chgData name="Michal Stehlík" userId="c8e7821e-aa80-4d56-9339-fea29ef3f81d" providerId="ADAL" clId="{903BC042-7488-4C25-9E73-A12EAA5B71C6}" dt="2023-09-22T12:03:01.359" v="12" actId="47"/>
      <pc:docMkLst>
        <pc:docMk/>
      </pc:docMkLst>
      <pc:sldChg chg="modTransition">
        <pc:chgData name="Michal Stehlík" userId="c8e7821e-aa80-4d56-9339-fea29ef3f81d" providerId="ADAL" clId="{903BC042-7488-4C25-9E73-A12EAA5B71C6}" dt="2023-09-22T11:57:03.038" v="2"/>
        <pc:sldMkLst>
          <pc:docMk/>
          <pc:sldMk cId="2202282690" sldId="266"/>
        </pc:sldMkLst>
      </pc:sldChg>
      <pc:sldChg chg="modTransition">
        <pc:chgData name="Michal Stehlík" userId="c8e7821e-aa80-4d56-9339-fea29ef3f81d" providerId="ADAL" clId="{903BC042-7488-4C25-9E73-A12EAA5B71C6}" dt="2023-09-22T11:59:42.439" v="11"/>
        <pc:sldMkLst>
          <pc:docMk/>
          <pc:sldMk cId="4013778801" sldId="271"/>
        </pc:sldMkLst>
      </pc:sldChg>
      <pc:sldChg chg="modTransition">
        <pc:chgData name="Michal Stehlík" userId="c8e7821e-aa80-4d56-9339-fea29ef3f81d" providerId="ADAL" clId="{903BC042-7488-4C25-9E73-A12EAA5B71C6}" dt="2023-09-22T11:59:16.326" v="10"/>
        <pc:sldMkLst>
          <pc:docMk/>
          <pc:sldMk cId="3192247856" sldId="274"/>
        </pc:sldMkLst>
      </pc:sldChg>
    </pc:docChg>
  </pc:docChgLst>
  <pc:docChgLst>
    <pc:chgData name="Michal Stehlík" userId="c8e7821e-aa80-4d56-9339-fea29ef3f81d" providerId="ADAL" clId="{BE9E8E24-9BB2-4FB3-8671-F618D2FAE475}"/>
    <pc:docChg chg="custSel modSld">
      <pc:chgData name="Michal Stehlík" userId="c8e7821e-aa80-4d56-9339-fea29ef3f81d" providerId="ADAL" clId="{BE9E8E24-9BB2-4FB3-8671-F618D2FAE475}" dt="2023-10-10T06:57:25.726" v="50" actId="20577"/>
      <pc:docMkLst>
        <pc:docMk/>
      </pc:docMkLst>
      <pc:sldChg chg="modTransition">
        <pc:chgData name="Michal Stehlík" userId="c8e7821e-aa80-4d56-9339-fea29ef3f81d" providerId="ADAL" clId="{BE9E8E24-9BB2-4FB3-8671-F618D2FAE475}" dt="2023-10-10T06:49:57.971" v="30"/>
        <pc:sldMkLst>
          <pc:docMk/>
          <pc:sldMk cId="3879865217" sldId="263"/>
        </pc:sldMkLst>
      </pc:sldChg>
      <pc:sldChg chg="modTransition">
        <pc:chgData name="Michal Stehlík" userId="c8e7821e-aa80-4d56-9339-fea29ef3f81d" providerId="ADAL" clId="{BE9E8E24-9BB2-4FB3-8671-F618D2FAE475}" dt="2023-10-10T06:47:06.394" v="11"/>
        <pc:sldMkLst>
          <pc:docMk/>
          <pc:sldMk cId="2202282690" sldId="266"/>
        </pc:sldMkLst>
      </pc:sldChg>
      <pc:sldChg chg="modTransition">
        <pc:chgData name="Michal Stehlík" userId="c8e7821e-aa80-4d56-9339-fea29ef3f81d" providerId="ADAL" clId="{BE9E8E24-9BB2-4FB3-8671-F618D2FAE475}" dt="2023-10-10T06:48:30.980" v="17"/>
        <pc:sldMkLst>
          <pc:docMk/>
          <pc:sldMk cId="4013778801" sldId="271"/>
        </pc:sldMkLst>
      </pc:sldChg>
      <pc:sldChg chg="modTransition">
        <pc:chgData name="Michal Stehlík" userId="c8e7821e-aa80-4d56-9339-fea29ef3f81d" providerId="ADAL" clId="{BE9E8E24-9BB2-4FB3-8671-F618D2FAE475}" dt="2023-10-10T06:54:03.739" v="46"/>
        <pc:sldMkLst>
          <pc:docMk/>
          <pc:sldMk cId="1819499171" sldId="272"/>
        </pc:sldMkLst>
      </pc:sldChg>
      <pc:sldChg chg="modSp mod modTransition">
        <pc:chgData name="Michal Stehlík" userId="c8e7821e-aa80-4d56-9339-fea29ef3f81d" providerId="ADAL" clId="{BE9E8E24-9BB2-4FB3-8671-F618D2FAE475}" dt="2023-10-10T06:48:13.508" v="14"/>
        <pc:sldMkLst>
          <pc:docMk/>
          <pc:sldMk cId="2521413660" sldId="273"/>
        </pc:sldMkLst>
        <pc:spChg chg="mod">
          <ac:chgData name="Michal Stehlík" userId="c8e7821e-aa80-4d56-9339-fea29ef3f81d" providerId="ADAL" clId="{BE9E8E24-9BB2-4FB3-8671-F618D2FAE475}" dt="2023-10-10T06:45:43.320" v="9" actId="27636"/>
          <ac:spMkLst>
            <pc:docMk/>
            <pc:sldMk cId="2521413660" sldId="273"/>
            <ac:spMk id="9" creationId="{BAC8AC9B-3E0E-4E7B-A8FE-9112B1E7789D}"/>
          </ac:spMkLst>
        </pc:spChg>
      </pc:sldChg>
      <pc:sldChg chg="modTransition">
        <pc:chgData name="Michal Stehlík" userId="c8e7821e-aa80-4d56-9339-fea29ef3f81d" providerId="ADAL" clId="{BE9E8E24-9BB2-4FB3-8671-F618D2FAE475}" dt="2023-10-10T06:47:12.713" v="13"/>
        <pc:sldMkLst>
          <pc:docMk/>
          <pc:sldMk cId="3192247856" sldId="274"/>
        </pc:sldMkLst>
      </pc:sldChg>
      <pc:sldChg chg="modTransition">
        <pc:chgData name="Michal Stehlík" userId="c8e7821e-aa80-4d56-9339-fea29ef3f81d" providerId="ADAL" clId="{BE9E8E24-9BB2-4FB3-8671-F618D2FAE475}" dt="2023-10-10T06:48:46.371" v="20"/>
        <pc:sldMkLst>
          <pc:docMk/>
          <pc:sldMk cId="3963921821" sldId="275"/>
        </pc:sldMkLst>
      </pc:sldChg>
      <pc:sldChg chg="modTransition">
        <pc:chgData name="Michal Stehlík" userId="c8e7821e-aa80-4d56-9339-fea29ef3f81d" providerId="ADAL" clId="{BE9E8E24-9BB2-4FB3-8671-F618D2FAE475}" dt="2023-10-10T06:48:50.821" v="21"/>
        <pc:sldMkLst>
          <pc:docMk/>
          <pc:sldMk cId="2891549063" sldId="276"/>
        </pc:sldMkLst>
      </pc:sldChg>
      <pc:sldChg chg="modTransition">
        <pc:chgData name="Michal Stehlík" userId="c8e7821e-aa80-4d56-9339-fea29ef3f81d" providerId="ADAL" clId="{BE9E8E24-9BB2-4FB3-8671-F618D2FAE475}" dt="2023-10-10T06:48:57.441" v="23"/>
        <pc:sldMkLst>
          <pc:docMk/>
          <pc:sldMk cId="1727691141" sldId="277"/>
        </pc:sldMkLst>
      </pc:sldChg>
      <pc:sldChg chg="modTransition">
        <pc:chgData name="Michal Stehlík" userId="c8e7821e-aa80-4d56-9339-fea29ef3f81d" providerId="ADAL" clId="{BE9E8E24-9BB2-4FB3-8671-F618D2FAE475}" dt="2023-10-10T06:49:01.266" v="24"/>
        <pc:sldMkLst>
          <pc:docMk/>
          <pc:sldMk cId="2927992433" sldId="278"/>
        </pc:sldMkLst>
      </pc:sldChg>
      <pc:sldChg chg="modTransition">
        <pc:chgData name="Michal Stehlík" userId="c8e7821e-aa80-4d56-9339-fea29ef3f81d" providerId="ADAL" clId="{BE9E8E24-9BB2-4FB3-8671-F618D2FAE475}" dt="2023-10-10T06:49:05.214" v="25"/>
        <pc:sldMkLst>
          <pc:docMk/>
          <pc:sldMk cId="1500545985" sldId="279"/>
        </pc:sldMkLst>
      </pc:sldChg>
      <pc:sldChg chg="modTransition">
        <pc:chgData name="Michal Stehlík" userId="c8e7821e-aa80-4d56-9339-fea29ef3f81d" providerId="ADAL" clId="{BE9E8E24-9BB2-4FB3-8671-F618D2FAE475}" dt="2023-10-10T06:49:08.972" v="26"/>
        <pc:sldMkLst>
          <pc:docMk/>
          <pc:sldMk cId="3738740320" sldId="280"/>
        </pc:sldMkLst>
      </pc:sldChg>
      <pc:sldChg chg="modTransition">
        <pc:chgData name="Michal Stehlík" userId="c8e7821e-aa80-4d56-9339-fea29ef3f81d" providerId="ADAL" clId="{BE9E8E24-9BB2-4FB3-8671-F618D2FAE475}" dt="2023-10-10T06:49:13.820" v="27"/>
        <pc:sldMkLst>
          <pc:docMk/>
          <pc:sldMk cId="1109311336" sldId="281"/>
        </pc:sldMkLst>
      </pc:sldChg>
      <pc:sldChg chg="delSp modSp mod modTransition">
        <pc:chgData name="Michal Stehlík" userId="c8e7821e-aa80-4d56-9339-fea29ef3f81d" providerId="ADAL" clId="{BE9E8E24-9BB2-4FB3-8671-F618D2FAE475}" dt="2023-10-10T06:49:17.476" v="28"/>
        <pc:sldMkLst>
          <pc:docMk/>
          <pc:sldMk cId="1579299644" sldId="282"/>
        </pc:sldMkLst>
        <pc:spChg chg="del">
          <ac:chgData name="Michal Stehlík" userId="c8e7821e-aa80-4d56-9339-fea29ef3f81d" providerId="ADAL" clId="{BE9E8E24-9BB2-4FB3-8671-F618D2FAE475}" dt="2023-10-10T06:44:22.229" v="3" actId="478"/>
          <ac:spMkLst>
            <pc:docMk/>
            <pc:sldMk cId="1579299644" sldId="282"/>
            <ac:spMk id="5" creationId="{1E84A4DB-2368-4335-BF41-5B8A6BCC5F23}"/>
          </ac:spMkLst>
        </pc:spChg>
        <pc:spChg chg="del">
          <ac:chgData name="Michal Stehlík" userId="c8e7821e-aa80-4d56-9339-fea29ef3f81d" providerId="ADAL" clId="{BE9E8E24-9BB2-4FB3-8671-F618D2FAE475}" dt="2023-10-10T06:44:19.603" v="2" actId="478"/>
          <ac:spMkLst>
            <pc:docMk/>
            <pc:sldMk cId="1579299644" sldId="282"/>
            <ac:spMk id="6" creationId="{BFA94464-95F8-4BD2-A147-B5A92AE43FA2}"/>
          </ac:spMkLst>
        </pc:spChg>
        <pc:spChg chg="del">
          <ac:chgData name="Michal Stehlík" userId="c8e7821e-aa80-4d56-9339-fea29ef3f81d" providerId="ADAL" clId="{BE9E8E24-9BB2-4FB3-8671-F618D2FAE475}" dt="2023-10-10T06:44:16.326" v="1" actId="478"/>
          <ac:spMkLst>
            <pc:docMk/>
            <pc:sldMk cId="1579299644" sldId="282"/>
            <ac:spMk id="7" creationId="{96757341-76B4-41D3-8D99-14587DF93649}"/>
          </ac:spMkLst>
        </pc:spChg>
        <pc:picChg chg="mod">
          <ac:chgData name="Michal Stehlík" userId="c8e7821e-aa80-4d56-9339-fea29ef3f81d" providerId="ADAL" clId="{BE9E8E24-9BB2-4FB3-8671-F618D2FAE475}" dt="2023-10-10T06:44:40.461" v="7" actId="1076"/>
          <ac:picMkLst>
            <pc:docMk/>
            <pc:sldMk cId="1579299644" sldId="282"/>
            <ac:picMk id="3" creationId="{974B61C8-0C7E-4129-A214-4C162AADFDAF}"/>
          </ac:picMkLst>
        </pc:picChg>
        <pc:picChg chg="mod">
          <ac:chgData name="Michal Stehlík" userId="c8e7821e-aa80-4d56-9339-fea29ef3f81d" providerId="ADAL" clId="{BE9E8E24-9BB2-4FB3-8671-F618D2FAE475}" dt="2023-10-10T06:44:37.691" v="6" actId="1076"/>
          <ac:picMkLst>
            <pc:docMk/>
            <pc:sldMk cId="1579299644" sldId="282"/>
            <ac:picMk id="8" creationId="{70FC9ABD-AB21-47D0-AC91-7619A57D3593}"/>
          </ac:picMkLst>
        </pc:picChg>
      </pc:sldChg>
      <pc:sldChg chg="modTransition">
        <pc:chgData name="Michal Stehlík" userId="c8e7821e-aa80-4d56-9339-fea29ef3f81d" providerId="ADAL" clId="{BE9E8E24-9BB2-4FB3-8671-F618D2FAE475}" dt="2023-10-10T06:49:21.224" v="29"/>
        <pc:sldMkLst>
          <pc:docMk/>
          <pc:sldMk cId="716275989" sldId="283"/>
        </pc:sldMkLst>
      </pc:sldChg>
      <pc:sldChg chg="modTransition">
        <pc:chgData name="Michal Stehlík" userId="c8e7821e-aa80-4d56-9339-fea29ef3f81d" providerId="ADAL" clId="{BE9E8E24-9BB2-4FB3-8671-F618D2FAE475}" dt="2023-10-10T06:48:34.791" v="18"/>
        <pc:sldMkLst>
          <pc:docMk/>
          <pc:sldMk cId="3200639871" sldId="284"/>
        </pc:sldMkLst>
      </pc:sldChg>
      <pc:sldChg chg="modTransition">
        <pc:chgData name="Michal Stehlík" userId="c8e7821e-aa80-4d56-9339-fea29ef3f81d" providerId="ADAL" clId="{BE9E8E24-9BB2-4FB3-8671-F618D2FAE475}" dt="2023-10-10T06:48:41.679" v="19"/>
        <pc:sldMkLst>
          <pc:docMk/>
          <pc:sldMk cId="2047192998" sldId="285"/>
        </pc:sldMkLst>
      </pc:sldChg>
      <pc:sldChg chg="modSp mod">
        <pc:chgData name="Michal Stehlík" userId="c8e7821e-aa80-4d56-9339-fea29ef3f81d" providerId="ADAL" clId="{BE9E8E24-9BB2-4FB3-8671-F618D2FAE475}" dt="2023-10-10T06:57:25.726" v="50" actId="20577"/>
        <pc:sldMkLst>
          <pc:docMk/>
          <pc:sldMk cId="2571760250" sldId="287"/>
        </pc:sldMkLst>
        <pc:spChg chg="mod">
          <ac:chgData name="Michal Stehlík" userId="c8e7821e-aa80-4d56-9339-fea29ef3f81d" providerId="ADAL" clId="{BE9E8E24-9BB2-4FB3-8671-F618D2FAE475}" dt="2023-10-10T06:57:25.726" v="50" actId="20577"/>
          <ac:spMkLst>
            <pc:docMk/>
            <pc:sldMk cId="2571760250" sldId="287"/>
            <ac:spMk id="2" creationId="{BB130DCC-0975-44FF-A243-1E777FA0937C}"/>
          </ac:spMkLst>
        </pc:spChg>
      </pc:sldChg>
      <pc:sldChg chg="modSp mod modTransition">
        <pc:chgData name="Michal Stehlík" userId="c8e7821e-aa80-4d56-9339-fea29ef3f81d" providerId="ADAL" clId="{BE9E8E24-9BB2-4FB3-8671-F618D2FAE475}" dt="2023-10-10T06:56:57.013" v="48" actId="255"/>
        <pc:sldMkLst>
          <pc:docMk/>
          <pc:sldMk cId="3614599623" sldId="288"/>
        </pc:sldMkLst>
        <pc:spChg chg="mod">
          <ac:chgData name="Michal Stehlík" userId="c8e7821e-aa80-4d56-9339-fea29ef3f81d" providerId="ADAL" clId="{BE9E8E24-9BB2-4FB3-8671-F618D2FAE475}" dt="2023-10-10T06:56:57.013" v="48" actId="255"/>
          <ac:spMkLst>
            <pc:docMk/>
            <pc:sldMk cId="3614599623" sldId="288"/>
            <ac:spMk id="9" creationId="{B02FEF13-F383-47CE-934C-039D213A80CC}"/>
          </ac:spMkLst>
        </pc:spChg>
      </pc:sldChg>
      <pc:sldChg chg="modSp mod modTransition">
        <pc:chgData name="Michal Stehlík" userId="c8e7821e-aa80-4d56-9339-fea29ef3f81d" providerId="ADAL" clId="{BE9E8E24-9BB2-4FB3-8671-F618D2FAE475}" dt="2023-10-10T06:56:45.041" v="47" actId="255"/>
        <pc:sldMkLst>
          <pc:docMk/>
          <pc:sldMk cId="1616482278" sldId="289"/>
        </pc:sldMkLst>
        <pc:spChg chg="mod">
          <ac:chgData name="Michal Stehlík" userId="c8e7821e-aa80-4d56-9339-fea29ef3f81d" providerId="ADAL" clId="{BE9E8E24-9BB2-4FB3-8671-F618D2FAE475}" dt="2023-10-10T06:56:45.041" v="47" actId="255"/>
          <ac:spMkLst>
            <pc:docMk/>
            <pc:sldMk cId="1616482278" sldId="289"/>
            <ac:spMk id="3" creationId="{6B498FDF-A3F2-4C28-8719-9BFD322F8682}"/>
          </ac:spMkLst>
        </pc:spChg>
      </pc:sldChg>
      <pc:sldChg chg="modSp mod modTransition">
        <pc:chgData name="Michal Stehlík" userId="c8e7821e-aa80-4d56-9339-fea29ef3f81d" providerId="ADAL" clId="{BE9E8E24-9BB2-4FB3-8671-F618D2FAE475}" dt="2023-10-10T06:57:13.047" v="49" actId="1076"/>
        <pc:sldMkLst>
          <pc:docMk/>
          <pc:sldMk cId="4038192347" sldId="290"/>
        </pc:sldMkLst>
        <pc:spChg chg="mod">
          <ac:chgData name="Michal Stehlík" userId="c8e7821e-aa80-4d56-9339-fea29ef3f81d" providerId="ADAL" clId="{BE9E8E24-9BB2-4FB3-8671-F618D2FAE475}" dt="2023-10-10T06:57:13.047" v="49" actId="1076"/>
          <ac:spMkLst>
            <pc:docMk/>
            <pc:sldMk cId="4038192347" sldId="290"/>
            <ac:spMk id="7" creationId="{4018054E-495F-4433-AA3D-D85DE026EF64}"/>
          </ac:spMkLst>
        </pc:spChg>
      </pc:sldChg>
      <pc:sldChg chg="modTransition">
        <pc:chgData name="Michal Stehlík" userId="c8e7821e-aa80-4d56-9339-fea29ef3f81d" providerId="ADAL" clId="{BE9E8E24-9BB2-4FB3-8671-F618D2FAE475}" dt="2023-10-10T06:48:25.332" v="16"/>
        <pc:sldMkLst>
          <pc:docMk/>
          <pc:sldMk cId="2317319967" sldId="291"/>
        </pc:sldMkLst>
      </pc:sldChg>
      <pc:sldChg chg="modTransition">
        <pc:chgData name="Michal Stehlík" userId="c8e7821e-aa80-4d56-9339-fea29ef3f81d" providerId="ADAL" clId="{BE9E8E24-9BB2-4FB3-8671-F618D2FAE475}" dt="2023-10-10T06:53:03.664" v="38"/>
        <pc:sldMkLst>
          <pc:docMk/>
          <pc:sldMk cId="4162369247" sldId="292"/>
        </pc:sldMkLst>
      </pc:sldChg>
    </pc:docChg>
  </pc:docChgLst>
  <pc:docChgLst>
    <pc:chgData name="Michal Stehlík" userId="c8e7821e-aa80-4d56-9339-fea29ef3f81d" providerId="ADAL" clId="{82469FA1-CA5F-4EAC-93C7-787E84B2F089}"/>
    <pc:docChg chg="custSel addSld delSld modSld">
      <pc:chgData name="Michal Stehlík" userId="c8e7821e-aa80-4d56-9339-fea29ef3f81d" providerId="ADAL" clId="{82469FA1-CA5F-4EAC-93C7-787E84B2F089}" dt="2023-10-10T14:58:24.087" v="340"/>
      <pc:docMkLst>
        <pc:docMk/>
      </pc:docMkLst>
      <pc:sldChg chg="modTransition">
        <pc:chgData name="Michal Stehlík" userId="c8e7821e-aa80-4d56-9339-fea29ef3f81d" providerId="ADAL" clId="{82469FA1-CA5F-4EAC-93C7-787E84B2F089}" dt="2023-09-21T14:04:20.782" v="20"/>
        <pc:sldMkLst>
          <pc:docMk/>
          <pc:sldMk cId="2380820986" sldId="259"/>
        </pc:sldMkLst>
      </pc:sldChg>
      <pc:sldChg chg="modTransition">
        <pc:chgData name="Michal Stehlík" userId="c8e7821e-aa80-4d56-9339-fea29ef3f81d" providerId="ADAL" clId="{82469FA1-CA5F-4EAC-93C7-787E84B2F089}" dt="2023-09-21T14:04:26.355" v="21"/>
        <pc:sldMkLst>
          <pc:docMk/>
          <pc:sldMk cId="45598830" sldId="264"/>
        </pc:sldMkLst>
      </pc:sldChg>
      <pc:sldChg chg="modSp add modAnim">
        <pc:chgData name="Michal Stehlík" userId="c8e7821e-aa80-4d56-9339-fea29ef3f81d" providerId="ADAL" clId="{82469FA1-CA5F-4EAC-93C7-787E84B2F089}" dt="2023-09-21T19:35:32.023" v="318"/>
        <pc:sldMkLst>
          <pc:docMk/>
          <pc:sldMk cId="2202282690" sldId="266"/>
        </pc:sldMkLst>
        <pc:graphicFrameChg chg="mod">
          <ac:chgData name="Michal Stehlík" userId="c8e7821e-aa80-4d56-9339-fea29ef3f81d" providerId="ADAL" clId="{82469FA1-CA5F-4EAC-93C7-787E84B2F089}" dt="2023-09-21T19:34:57.113" v="313" actId="12269"/>
          <ac:graphicFrameMkLst>
            <pc:docMk/>
            <pc:sldMk cId="2202282690" sldId="266"/>
            <ac:graphicFrameMk id="7" creationId="{18D9D6D9-1BE9-4493-8CFB-54CCFD1C8C49}"/>
          </ac:graphicFrameMkLst>
        </pc:graphicFrameChg>
      </pc:sldChg>
      <pc:sldChg chg="modSp mod modTransition">
        <pc:chgData name="Michal Stehlík" userId="c8e7821e-aa80-4d56-9339-fea29ef3f81d" providerId="ADAL" clId="{82469FA1-CA5F-4EAC-93C7-787E84B2F089}" dt="2023-10-10T14:58:24.087" v="340"/>
        <pc:sldMkLst>
          <pc:docMk/>
          <pc:sldMk cId="2986378905" sldId="270"/>
        </pc:sldMkLst>
        <pc:spChg chg="mod">
          <ac:chgData name="Michal Stehlík" userId="c8e7821e-aa80-4d56-9339-fea29ef3f81d" providerId="ADAL" clId="{82469FA1-CA5F-4EAC-93C7-787E84B2F089}" dt="2023-09-21T19:31:12.663" v="306" actId="20577"/>
          <ac:spMkLst>
            <pc:docMk/>
            <pc:sldMk cId="2986378905" sldId="270"/>
            <ac:spMk id="2" creationId="{8F914A93-46B9-406E-9553-C9ACD5643F13}"/>
          </ac:spMkLst>
        </pc:spChg>
      </pc:sldChg>
      <pc:sldChg chg="modSp add mod">
        <pc:chgData name="Michal Stehlík" userId="c8e7821e-aa80-4d56-9339-fea29ef3f81d" providerId="ADAL" clId="{82469FA1-CA5F-4EAC-93C7-787E84B2F089}" dt="2023-09-21T19:36:23.709" v="323" actId="113"/>
        <pc:sldMkLst>
          <pc:docMk/>
          <pc:sldMk cId="4013778801" sldId="271"/>
        </pc:sldMkLst>
        <pc:spChg chg="mod">
          <ac:chgData name="Michal Stehlík" userId="c8e7821e-aa80-4d56-9339-fea29ef3f81d" providerId="ADAL" clId="{82469FA1-CA5F-4EAC-93C7-787E84B2F089}" dt="2023-09-21T19:36:20.083" v="322" actId="113"/>
          <ac:spMkLst>
            <pc:docMk/>
            <pc:sldMk cId="4013778801" sldId="271"/>
            <ac:spMk id="6" creationId="{85D71726-5772-4382-9F70-695EB682F9C1}"/>
          </ac:spMkLst>
        </pc:spChg>
        <pc:spChg chg="mod">
          <ac:chgData name="Michal Stehlík" userId="c8e7821e-aa80-4d56-9339-fea29ef3f81d" providerId="ADAL" clId="{82469FA1-CA5F-4EAC-93C7-787E84B2F089}" dt="2023-09-21T19:36:23.709" v="323" actId="113"/>
          <ac:spMkLst>
            <pc:docMk/>
            <pc:sldMk cId="4013778801" sldId="271"/>
            <ac:spMk id="8" creationId="{47BA728C-1E08-4F77-B78F-4DC0F156E1C0}"/>
          </ac:spMkLst>
        </pc:spChg>
      </pc:sldChg>
      <pc:sldChg chg="add modTransition">
        <pc:chgData name="Michal Stehlík" userId="c8e7821e-aa80-4d56-9339-fea29ef3f81d" providerId="ADAL" clId="{82469FA1-CA5F-4EAC-93C7-787E84B2F089}" dt="2023-09-21T14:04:57.226" v="22"/>
        <pc:sldMkLst>
          <pc:docMk/>
          <pc:sldMk cId="2521413660" sldId="273"/>
        </pc:sldMkLst>
      </pc:sldChg>
      <pc:sldChg chg="modSp add modAnim">
        <pc:chgData name="Michal Stehlík" userId="c8e7821e-aa80-4d56-9339-fea29ef3f81d" providerId="ADAL" clId="{82469FA1-CA5F-4EAC-93C7-787E84B2F089}" dt="2023-09-21T19:36:11.419" v="321"/>
        <pc:sldMkLst>
          <pc:docMk/>
          <pc:sldMk cId="3192247856" sldId="274"/>
        </pc:sldMkLst>
        <pc:graphicFrameChg chg="mod">
          <ac:chgData name="Michal Stehlík" userId="c8e7821e-aa80-4d56-9339-fea29ef3f81d" providerId="ADAL" clId="{82469FA1-CA5F-4EAC-93C7-787E84B2F089}" dt="2023-09-21T19:34:34.391" v="312" actId="12269"/>
          <ac:graphicFrameMkLst>
            <pc:docMk/>
            <pc:sldMk cId="3192247856" sldId="274"/>
            <ac:graphicFrameMk id="4" creationId="{3EEE85DC-8BF3-44C1-95AD-9A4E3119E1D8}"/>
          </ac:graphicFrameMkLst>
        </pc:graphicFrameChg>
      </pc:sldChg>
      <pc:sldChg chg="modSp add mod">
        <pc:chgData name="Michal Stehlík" userId="c8e7821e-aa80-4d56-9339-fea29ef3f81d" providerId="ADAL" clId="{82469FA1-CA5F-4EAC-93C7-787E84B2F089}" dt="2023-09-21T19:30:52.077" v="292" actId="20577"/>
        <pc:sldMkLst>
          <pc:docMk/>
          <pc:sldMk cId="3963921821" sldId="275"/>
        </pc:sldMkLst>
        <pc:spChg chg="mod">
          <ac:chgData name="Michal Stehlík" userId="c8e7821e-aa80-4d56-9339-fea29ef3f81d" providerId="ADAL" clId="{82469FA1-CA5F-4EAC-93C7-787E84B2F089}" dt="2023-09-21T19:30:52.077" v="292" actId="20577"/>
          <ac:spMkLst>
            <pc:docMk/>
            <pc:sldMk cId="3963921821" sldId="275"/>
            <ac:spMk id="7" creationId="{438361E8-1229-4527-84F8-ADA5DCAB9396}"/>
          </ac:spMkLst>
        </pc:spChg>
      </pc:sldChg>
      <pc:sldChg chg="add modAnim">
        <pc:chgData name="Michal Stehlík" userId="c8e7821e-aa80-4d56-9339-fea29ef3f81d" providerId="ADAL" clId="{82469FA1-CA5F-4EAC-93C7-787E84B2F089}" dt="2023-09-21T19:37:22.109" v="328"/>
        <pc:sldMkLst>
          <pc:docMk/>
          <pc:sldMk cId="3200639871" sldId="284"/>
        </pc:sldMkLst>
      </pc:sldChg>
      <pc:sldChg chg="add modAnim">
        <pc:chgData name="Michal Stehlík" userId="c8e7821e-aa80-4d56-9339-fea29ef3f81d" providerId="ADAL" clId="{82469FA1-CA5F-4EAC-93C7-787E84B2F089}" dt="2023-09-21T19:38:21.468" v="337"/>
        <pc:sldMkLst>
          <pc:docMk/>
          <pc:sldMk cId="2047192998" sldId="285"/>
        </pc:sldMkLst>
      </pc:sldChg>
      <pc:sldChg chg="modSp mod">
        <pc:chgData name="Michal Stehlík" userId="c8e7821e-aa80-4d56-9339-fea29ef3f81d" providerId="ADAL" clId="{82469FA1-CA5F-4EAC-93C7-787E84B2F089}" dt="2023-09-21T14:03:00.013" v="2" actId="1076"/>
        <pc:sldMkLst>
          <pc:docMk/>
          <pc:sldMk cId="1616482278" sldId="289"/>
        </pc:sldMkLst>
        <pc:spChg chg="mod">
          <ac:chgData name="Michal Stehlík" userId="c8e7821e-aa80-4d56-9339-fea29ef3f81d" providerId="ADAL" clId="{82469FA1-CA5F-4EAC-93C7-787E84B2F089}" dt="2023-09-21T14:03:00.013" v="2" actId="1076"/>
          <ac:spMkLst>
            <pc:docMk/>
            <pc:sldMk cId="1616482278" sldId="289"/>
            <ac:spMk id="3" creationId="{6B498FDF-A3F2-4C28-8719-9BFD322F8682}"/>
          </ac:spMkLst>
        </pc:spChg>
      </pc:sldChg>
      <pc:sldChg chg="modSp mod">
        <pc:chgData name="Michal Stehlík" userId="c8e7821e-aa80-4d56-9339-fea29ef3f81d" providerId="ADAL" clId="{82469FA1-CA5F-4EAC-93C7-787E84B2F089}" dt="2023-09-21T14:02:42.763" v="1" actId="1076"/>
        <pc:sldMkLst>
          <pc:docMk/>
          <pc:sldMk cId="4038192347" sldId="290"/>
        </pc:sldMkLst>
        <pc:spChg chg="mod">
          <ac:chgData name="Michal Stehlík" userId="c8e7821e-aa80-4d56-9339-fea29ef3f81d" providerId="ADAL" clId="{82469FA1-CA5F-4EAC-93C7-787E84B2F089}" dt="2023-09-21T14:02:42.763" v="1" actId="1076"/>
          <ac:spMkLst>
            <pc:docMk/>
            <pc:sldMk cId="4038192347" sldId="290"/>
            <ac:spMk id="3" creationId="{6B498FDF-A3F2-4C28-8719-9BFD322F8682}"/>
          </ac:spMkLst>
        </pc:spChg>
      </pc:sldChg>
      <pc:sldChg chg="modSp add mod">
        <pc:chgData name="Michal Stehlík" userId="c8e7821e-aa80-4d56-9339-fea29ef3f81d" providerId="ADAL" clId="{82469FA1-CA5F-4EAC-93C7-787E84B2F089}" dt="2023-09-21T14:03:59.430" v="19" actId="113"/>
        <pc:sldMkLst>
          <pc:docMk/>
          <pc:sldMk cId="2317319967" sldId="291"/>
        </pc:sldMkLst>
        <pc:spChg chg="mod">
          <ac:chgData name="Michal Stehlík" userId="c8e7821e-aa80-4d56-9339-fea29ef3f81d" providerId="ADAL" clId="{82469FA1-CA5F-4EAC-93C7-787E84B2F089}" dt="2023-09-21T14:03:59.430" v="19" actId="113"/>
          <ac:spMkLst>
            <pc:docMk/>
            <pc:sldMk cId="2317319967" sldId="291"/>
            <ac:spMk id="3" creationId="{2983B052-B6EE-4D70-AAD8-7CDDA12D551C}"/>
          </ac:spMkLst>
        </pc:spChg>
      </pc:sldChg>
      <pc:sldChg chg="add">
        <pc:chgData name="Michal Stehlík" userId="c8e7821e-aa80-4d56-9339-fea29ef3f81d" providerId="ADAL" clId="{82469FA1-CA5F-4EAC-93C7-787E84B2F089}" dt="2023-09-21T19:40:28.635" v="338"/>
        <pc:sldMkLst>
          <pc:docMk/>
          <pc:sldMk cId="4162369247" sldId="29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Všeobecné předměty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Obě zaměření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Český jazyk a literatura</c:v>
                </c:pt>
                <c:pt idx="1">
                  <c:v>Cizí jazyky (ANJ+NEJ)</c:v>
                </c:pt>
                <c:pt idx="2">
                  <c:v>Matematika</c:v>
                </c:pt>
                <c:pt idx="3">
                  <c:v>Přírodní vědy</c:v>
                </c:pt>
                <c:pt idx="4">
                  <c:v>Společenské vědy</c:v>
                </c:pt>
                <c:pt idx="5">
                  <c:v>Tělocvik</c:v>
                </c:pt>
                <c:pt idx="6">
                  <c:v>Obecné IKT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6</c:v>
                </c:pt>
                <c:pt idx="4">
                  <c:v>10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E-4B77-BB99-B8F3D7D1B1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4684431"/>
        <c:axId val="124701903"/>
      </c:barChart>
      <c:catAx>
        <c:axId val="124684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701903"/>
        <c:crosses val="autoZero"/>
        <c:auto val="1"/>
        <c:lblAlgn val="ctr"/>
        <c:lblOffset val="100"/>
        <c:noMultiLvlLbl val="0"/>
      </c:catAx>
      <c:valAx>
        <c:axId val="1247019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68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Povinné odborné předměty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Desktopové, mobilní a webové aplikace a multimédia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Ostatní</c:v>
                </c:pt>
                <c:pt idx="1">
                  <c:v>Multimédia</c:v>
                </c:pt>
                <c:pt idx="2">
                  <c:v>Mikropočítače, robotika</c:v>
                </c:pt>
                <c:pt idx="3">
                  <c:v>Elektronika</c:v>
                </c:pt>
                <c:pt idx="4">
                  <c:v>Kybernetická bezpečnost</c:v>
                </c:pt>
                <c:pt idx="5">
                  <c:v>Operační systémy, sítě, hardware</c:v>
                </c:pt>
                <c:pt idx="6">
                  <c:v>Vývoj software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14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B-4C6F-AA16-F95F7A69D3D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Kybernetická bezpečnost, administrace systémů a internet věcí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Ostatní</c:v>
                </c:pt>
                <c:pt idx="1">
                  <c:v>Multimédia</c:v>
                </c:pt>
                <c:pt idx="2">
                  <c:v>Mikropočítače, robotika</c:v>
                </c:pt>
                <c:pt idx="3">
                  <c:v>Elektronika</c:v>
                </c:pt>
                <c:pt idx="4">
                  <c:v>Kybernetická bezpečnost</c:v>
                </c:pt>
                <c:pt idx="5">
                  <c:v>Operační systémy, sítě, hardware</c:v>
                </c:pt>
                <c:pt idx="6">
                  <c:v>Vývoj software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12</c:v>
                </c:pt>
                <c:pt idx="3">
                  <c:v>6</c:v>
                </c:pt>
                <c:pt idx="4">
                  <c:v>6</c:v>
                </c:pt>
                <c:pt idx="5">
                  <c:v>16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B-4C6F-AA16-F95F7A69D3D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470016"/>
        <c:axId val="1458467936"/>
      </c:barChart>
      <c:catAx>
        <c:axId val="145847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8467936"/>
        <c:crosses val="autoZero"/>
        <c:auto val="1"/>
        <c:lblAlgn val="ctr"/>
        <c:lblOffset val="100"/>
        <c:noMultiLvlLbl val="0"/>
      </c:catAx>
      <c:valAx>
        <c:axId val="1458467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847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1C093-1B8C-4DC5-A753-B10F23E3F461}" type="doc">
      <dgm:prSet loTypeId="urn:microsoft.com/office/officeart/2018/5/layout/IconCircleLabelList" loCatId="icon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85D5FA3-5FF9-47AF-9013-44574D4B520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Webové aplikace</a:t>
          </a:r>
          <a:endParaRPr lang="en-US"/>
        </a:p>
      </dgm:t>
    </dgm:pt>
    <dgm:pt modelId="{406D447F-C262-4ADE-8EFD-7C5B6057226A}" type="parTrans" cxnId="{BACC93CE-F83B-4392-8F8E-A5955DCF6A34}">
      <dgm:prSet/>
      <dgm:spPr/>
      <dgm:t>
        <a:bodyPr/>
        <a:lstStyle/>
        <a:p>
          <a:endParaRPr lang="en-US"/>
        </a:p>
      </dgm:t>
    </dgm:pt>
    <dgm:pt modelId="{44A55DBF-1FF5-402C-81DB-7BBBEA8E450A}" type="sibTrans" cxnId="{BACC93CE-F83B-4392-8F8E-A5955DCF6A34}">
      <dgm:prSet/>
      <dgm:spPr/>
      <dgm:t>
        <a:bodyPr/>
        <a:lstStyle/>
        <a:p>
          <a:endParaRPr lang="en-US"/>
        </a:p>
      </dgm:t>
    </dgm:pt>
    <dgm:pt modelId="{0F615876-36F1-405A-AA18-AC4872A0B3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Mobilní aplikace</a:t>
          </a:r>
          <a:endParaRPr lang="en-US"/>
        </a:p>
      </dgm:t>
    </dgm:pt>
    <dgm:pt modelId="{A1BE3525-564A-4C87-9A0B-6EFF414AA099}" type="parTrans" cxnId="{AC34E9E9-0D5D-49C8-BB37-5F1EDEF0FF40}">
      <dgm:prSet/>
      <dgm:spPr/>
      <dgm:t>
        <a:bodyPr/>
        <a:lstStyle/>
        <a:p>
          <a:endParaRPr lang="en-US"/>
        </a:p>
      </dgm:t>
    </dgm:pt>
    <dgm:pt modelId="{700B70FF-99CB-4B31-9988-05BB973FB45D}" type="sibTrans" cxnId="{AC34E9E9-0D5D-49C8-BB37-5F1EDEF0FF40}">
      <dgm:prSet/>
      <dgm:spPr/>
      <dgm:t>
        <a:bodyPr/>
        <a:lstStyle/>
        <a:p>
          <a:endParaRPr lang="en-US"/>
        </a:p>
      </dgm:t>
    </dgm:pt>
    <dgm:pt modelId="{F9F27B42-0755-4AC1-A873-9A3731F0E55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Desktopové aplikace</a:t>
          </a:r>
          <a:endParaRPr lang="en-US"/>
        </a:p>
      </dgm:t>
    </dgm:pt>
    <dgm:pt modelId="{02AD7015-311B-464C-92D1-71634989F60D}" type="parTrans" cxnId="{DEA4F4BC-A8E8-48AF-B573-8032655BAB70}">
      <dgm:prSet/>
      <dgm:spPr/>
      <dgm:t>
        <a:bodyPr/>
        <a:lstStyle/>
        <a:p>
          <a:endParaRPr lang="en-US"/>
        </a:p>
      </dgm:t>
    </dgm:pt>
    <dgm:pt modelId="{8BA1DF2B-D290-4CB6-B2DF-857EDE3A984D}" type="sibTrans" cxnId="{DEA4F4BC-A8E8-48AF-B573-8032655BAB70}">
      <dgm:prSet/>
      <dgm:spPr/>
      <dgm:t>
        <a:bodyPr/>
        <a:lstStyle/>
        <a:p>
          <a:endParaRPr lang="en-US"/>
        </a:p>
      </dgm:t>
    </dgm:pt>
    <dgm:pt modelId="{4467D2EF-195E-4A56-87A4-370F4D2139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Vývoj Her</a:t>
          </a:r>
          <a:endParaRPr lang="en-US"/>
        </a:p>
      </dgm:t>
    </dgm:pt>
    <dgm:pt modelId="{B18431BB-219A-4679-84E8-3126FCD06582}" type="parTrans" cxnId="{1FD23CD9-F76C-43B6-A5BA-635E00AEAEFA}">
      <dgm:prSet/>
      <dgm:spPr/>
      <dgm:t>
        <a:bodyPr/>
        <a:lstStyle/>
        <a:p>
          <a:endParaRPr lang="en-US"/>
        </a:p>
      </dgm:t>
    </dgm:pt>
    <dgm:pt modelId="{9674706D-3ACF-41AF-9815-97858F009990}" type="sibTrans" cxnId="{1FD23CD9-F76C-43B6-A5BA-635E00AEAEFA}">
      <dgm:prSet/>
      <dgm:spPr/>
      <dgm:t>
        <a:bodyPr/>
        <a:lstStyle/>
        <a:p>
          <a:endParaRPr lang="en-US"/>
        </a:p>
      </dgm:t>
    </dgm:pt>
    <dgm:pt modelId="{07BC3207-965B-4E02-8565-078AC69AA6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Internet věcí</a:t>
          </a:r>
        </a:p>
      </dgm:t>
    </dgm:pt>
    <dgm:pt modelId="{8311B421-9386-43B8-986B-4E157FA0C4FE}" type="parTrans" cxnId="{76E8E862-898B-4750-8206-E107C9202DF6}">
      <dgm:prSet/>
      <dgm:spPr/>
      <dgm:t>
        <a:bodyPr/>
        <a:lstStyle/>
        <a:p>
          <a:endParaRPr lang="en-US"/>
        </a:p>
      </dgm:t>
    </dgm:pt>
    <dgm:pt modelId="{33EE704C-1399-4984-8D86-DFE78FCCBBD5}" type="sibTrans" cxnId="{76E8E862-898B-4750-8206-E107C9202DF6}">
      <dgm:prSet/>
      <dgm:spPr/>
      <dgm:t>
        <a:bodyPr/>
        <a:lstStyle/>
        <a:p>
          <a:endParaRPr lang="en-US"/>
        </a:p>
      </dgm:t>
    </dgm:pt>
    <dgm:pt modelId="{72B15853-2A09-47A3-BAA9-C002F59C4E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Hardware</a:t>
          </a:r>
          <a:endParaRPr lang="en-US"/>
        </a:p>
      </dgm:t>
    </dgm:pt>
    <dgm:pt modelId="{DEF35169-5C5B-404C-956A-A26FA96A665D}" type="parTrans" cxnId="{F8DC78E6-A26F-4196-A7CB-6C4F16B050DD}">
      <dgm:prSet/>
      <dgm:spPr/>
      <dgm:t>
        <a:bodyPr/>
        <a:lstStyle/>
        <a:p>
          <a:endParaRPr lang="en-US"/>
        </a:p>
      </dgm:t>
    </dgm:pt>
    <dgm:pt modelId="{97B180A2-4EF0-41A7-9D48-A08CFC3A802E}" type="sibTrans" cxnId="{F8DC78E6-A26F-4196-A7CB-6C4F16B050DD}">
      <dgm:prSet/>
      <dgm:spPr/>
      <dgm:t>
        <a:bodyPr/>
        <a:lstStyle/>
        <a:p>
          <a:endParaRPr lang="en-US"/>
        </a:p>
      </dgm:t>
    </dgm:pt>
    <dgm:pt modelId="{673BE366-EDB8-48F8-850A-DCD5460A3E4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Operační systémy a sítě</a:t>
          </a:r>
          <a:endParaRPr lang="en-US"/>
        </a:p>
      </dgm:t>
    </dgm:pt>
    <dgm:pt modelId="{F2115EAC-E07B-41B9-B520-4708FD6F4AC8}" type="parTrans" cxnId="{BF7AE6BD-1A61-4914-B403-1C7C659E6CB9}">
      <dgm:prSet/>
      <dgm:spPr/>
      <dgm:t>
        <a:bodyPr/>
        <a:lstStyle/>
        <a:p>
          <a:endParaRPr lang="en-US"/>
        </a:p>
      </dgm:t>
    </dgm:pt>
    <dgm:pt modelId="{6D5379D2-6A82-49CC-B4F7-895A64386C4D}" type="sibTrans" cxnId="{BF7AE6BD-1A61-4914-B403-1C7C659E6CB9}">
      <dgm:prSet/>
      <dgm:spPr/>
      <dgm:t>
        <a:bodyPr/>
        <a:lstStyle/>
        <a:p>
          <a:endParaRPr lang="en-US"/>
        </a:p>
      </dgm:t>
    </dgm:pt>
    <dgm:pt modelId="{BD1EBF0D-DE4E-4AE4-9A4C-B252466E4BA7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Kybernetická bezpečnost</a:t>
          </a:r>
        </a:p>
      </dgm:t>
    </dgm:pt>
    <dgm:pt modelId="{DB15C366-5089-4654-A5C9-5897C5A53A6A}" type="parTrans" cxnId="{49AE8494-E447-44AA-A415-167B0BA499CA}">
      <dgm:prSet/>
      <dgm:spPr/>
      <dgm:t>
        <a:bodyPr/>
        <a:lstStyle/>
        <a:p>
          <a:endParaRPr lang="en-US"/>
        </a:p>
      </dgm:t>
    </dgm:pt>
    <dgm:pt modelId="{DE71EAE4-E252-485C-AEBF-C840F39A537D}" type="sibTrans" cxnId="{49AE8494-E447-44AA-A415-167B0BA499CA}">
      <dgm:prSet/>
      <dgm:spPr/>
      <dgm:t>
        <a:bodyPr/>
        <a:lstStyle/>
        <a:p>
          <a:endParaRPr lang="en-US"/>
        </a:p>
      </dgm:t>
    </dgm:pt>
    <dgm:pt modelId="{910E758C-42D8-4BC2-8F5E-7A514B164FEC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Umělé inteligence</a:t>
          </a:r>
        </a:p>
      </dgm:t>
    </dgm:pt>
    <dgm:pt modelId="{FFC7F75F-1639-47A7-ABF1-CE241AD590F9}" type="parTrans" cxnId="{13AAFDD2-7B28-4608-94C9-A488BEE585A7}">
      <dgm:prSet/>
      <dgm:spPr/>
      <dgm:t>
        <a:bodyPr/>
        <a:lstStyle/>
        <a:p>
          <a:endParaRPr lang="cs-CZ"/>
        </a:p>
      </dgm:t>
    </dgm:pt>
    <dgm:pt modelId="{1ACE62CB-7C90-4E12-B976-14D02D0C4739}" type="sibTrans" cxnId="{13AAFDD2-7B28-4608-94C9-A488BEE585A7}">
      <dgm:prSet/>
      <dgm:spPr/>
      <dgm:t>
        <a:bodyPr/>
        <a:lstStyle/>
        <a:p>
          <a:endParaRPr lang="cs-CZ"/>
        </a:p>
      </dgm:t>
    </dgm:pt>
    <dgm:pt modelId="{6A75D65B-7876-4FE8-BF00-15521B6E52F1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Počítačová grafika</a:t>
          </a:r>
        </a:p>
      </dgm:t>
    </dgm:pt>
    <dgm:pt modelId="{685BD89E-F5A5-4921-A63A-A323BBAB7DC1}" type="parTrans" cxnId="{E484EDC0-0AE7-47B3-AB05-A2C17ABA4399}">
      <dgm:prSet/>
      <dgm:spPr/>
      <dgm:t>
        <a:bodyPr/>
        <a:lstStyle/>
        <a:p>
          <a:endParaRPr lang="cs-CZ"/>
        </a:p>
      </dgm:t>
    </dgm:pt>
    <dgm:pt modelId="{A79CE08E-0936-4352-80AF-759194A6575A}" type="sibTrans" cxnId="{E484EDC0-0AE7-47B3-AB05-A2C17ABA4399}">
      <dgm:prSet/>
      <dgm:spPr/>
      <dgm:t>
        <a:bodyPr/>
        <a:lstStyle/>
        <a:p>
          <a:endParaRPr lang="cs-CZ"/>
        </a:p>
      </dgm:t>
    </dgm:pt>
    <dgm:pt modelId="{1A4298AA-B51C-4A63-A5B2-F733DAF196FA}" type="pres">
      <dgm:prSet presAssocID="{D4B1C093-1B8C-4DC5-A753-B10F23E3F461}" presName="root" presStyleCnt="0">
        <dgm:presLayoutVars>
          <dgm:dir/>
          <dgm:resizeHandles val="exact"/>
        </dgm:presLayoutVars>
      </dgm:prSet>
      <dgm:spPr/>
    </dgm:pt>
    <dgm:pt modelId="{300D1A37-4F39-447B-8A72-E1CB243D66D5}" type="pres">
      <dgm:prSet presAssocID="{A85D5FA3-5FF9-47AF-9013-44574D4B5207}" presName="compNode" presStyleCnt="0"/>
      <dgm:spPr/>
    </dgm:pt>
    <dgm:pt modelId="{26490C25-2E3E-4023-8D33-EA1B2CD97148}" type="pres">
      <dgm:prSet presAssocID="{A85D5FA3-5FF9-47AF-9013-44574D4B5207}" presName="iconBgRect" presStyleLbl="bgShp" presStyleIdx="0" presStyleCnt="10"/>
      <dgm:spPr/>
    </dgm:pt>
    <dgm:pt modelId="{F47A1784-37B8-4DDE-93F4-B362D65B6BA6}" type="pres">
      <dgm:prSet presAssocID="{A85D5FA3-5FF9-47AF-9013-44574D4B5207}" presName="iconRect" presStyleLbl="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28729053-598B-42E4-BF18-8DC835701897}" type="pres">
      <dgm:prSet presAssocID="{A85D5FA3-5FF9-47AF-9013-44574D4B5207}" presName="spaceRect" presStyleCnt="0"/>
      <dgm:spPr/>
    </dgm:pt>
    <dgm:pt modelId="{9C1E7953-3AE6-447E-9027-FE767C3F4C38}" type="pres">
      <dgm:prSet presAssocID="{A85D5FA3-5FF9-47AF-9013-44574D4B5207}" presName="textRect" presStyleLbl="revTx" presStyleIdx="0" presStyleCnt="10">
        <dgm:presLayoutVars>
          <dgm:chMax val="1"/>
          <dgm:chPref val="1"/>
        </dgm:presLayoutVars>
      </dgm:prSet>
      <dgm:spPr/>
    </dgm:pt>
    <dgm:pt modelId="{B453DD1F-0319-4276-8E15-87A5FB1716D6}" type="pres">
      <dgm:prSet presAssocID="{44A55DBF-1FF5-402C-81DB-7BBBEA8E450A}" presName="sibTrans" presStyleCnt="0"/>
      <dgm:spPr/>
    </dgm:pt>
    <dgm:pt modelId="{04FEE663-F0B7-42E4-A44E-ED1465432D69}" type="pres">
      <dgm:prSet presAssocID="{0F615876-36F1-405A-AA18-AC4872A0B36D}" presName="compNode" presStyleCnt="0"/>
      <dgm:spPr/>
    </dgm:pt>
    <dgm:pt modelId="{CCB86C1D-7F90-4AC7-94C3-93846CEDB25B}" type="pres">
      <dgm:prSet presAssocID="{0F615876-36F1-405A-AA18-AC4872A0B36D}" presName="iconBgRect" presStyleLbl="bgShp" presStyleIdx="1" presStyleCnt="10"/>
      <dgm:spPr/>
    </dgm:pt>
    <dgm:pt modelId="{5F53AA8C-7A9B-4DA8-A530-8A000ABAB424}" type="pres">
      <dgm:prSet presAssocID="{0F615876-36F1-405A-AA18-AC4872A0B36D}" presName="iconRect" presStyleLbl="node1" presStyleIdx="1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16C53FFA-5BFB-493A-ABD9-7287EDCC7137}" type="pres">
      <dgm:prSet presAssocID="{0F615876-36F1-405A-AA18-AC4872A0B36D}" presName="spaceRect" presStyleCnt="0"/>
      <dgm:spPr/>
    </dgm:pt>
    <dgm:pt modelId="{E659617F-D8FD-44EF-9528-1CE2FA95F6BC}" type="pres">
      <dgm:prSet presAssocID="{0F615876-36F1-405A-AA18-AC4872A0B36D}" presName="textRect" presStyleLbl="revTx" presStyleIdx="1" presStyleCnt="10">
        <dgm:presLayoutVars>
          <dgm:chMax val="1"/>
          <dgm:chPref val="1"/>
        </dgm:presLayoutVars>
      </dgm:prSet>
      <dgm:spPr/>
    </dgm:pt>
    <dgm:pt modelId="{E815DCFE-DF21-4E8E-8566-8BAEA2BCBC13}" type="pres">
      <dgm:prSet presAssocID="{700B70FF-99CB-4B31-9988-05BB973FB45D}" presName="sibTrans" presStyleCnt="0"/>
      <dgm:spPr/>
    </dgm:pt>
    <dgm:pt modelId="{79B3AABC-7438-46B0-9840-628B5DC9892A}" type="pres">
      <dgm:prSet presAssocID="{F9F27B42-0755-4AC1-A873-9A3731F0E55E}" presName="compNode" presStyleCnt="0"/>
      <dgm:spPr/>
    </dgm:pt>
    <dgm:pt modelId="{5A151BFF-7687-46BA-BA81-013D5BF5FC0F}" type="pres">
      <dgm:prSet presAssocID="{F9F27B42-0755-4AC1-A873-9A3731F0E55E}" presName="iconBgRect" presStyleLbl="bgShp" presStyleIdx="2" presStyleCnt="10"/>
      <dgm:spPr/>
    </dgm:pt>
    <dgm:pt modelId="{20A30A3F-D654-4899-8607-C472388737EC}" type="pres">
      <dgm:prSet presAssocID="{F9F27B42-0755-4AC1-A873-9A3731F0E55E}" presName="iconRect" presStyleLbl="node1" presStyleIdx="2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čítač"/>
        </a:ext>
      </dgm:extLst>
    </dgm:pt>
    <dgm:pt modelId="{CDB5E8AA-1552-4F9E-AED3-5F06C3A8EF42}" type="pres">
      <dgm:prSet presAssocID="{F9F27B42-0755-4AC1-A873-9A3731F0E55E}" presName="spaceRect" presStyleCnt="0"/>
      <dgm:spPr/>
    </dgm:pt>
    <dgm:pt modelId="{F42B52C3-61B2-43EF-BC68-B6EB6B26799E}" type="pres">
      <dgm:prSet presAssocID="{F9F27B42-0755-4AC1-A873-9A3731F0E55E}" presName="textRect" presStyleLbl="revTx" presStyleIdx="2" presStyleCnt="10">
        <dgm:presLayoutVars>
          <dgm:chMax val="1"/>
          <dgm:chPref val="1"/>
        </dgm:presLayoutVars>
      </dgm:prSet>
      <dgm:spPr/>
    </dgm:pt>
    <dgm:pt modelId="{3C8C5857-BA23-4F95-91C8-87D762424790}" type="pres">
      <dgm:prSet presAssocID="{8BA1DF2B-D290-4CB6-B2DF-857EDE3A984D}" presName="sibTrans" presStyleCnt="0"/>
      <dgm:spPr/>
    </dgm:pt>
    <dgm:pt modelId="{E4E721BE-C336-4F86-AE0C-D3B3CE64066C}" type="pres">
      <dgm:prSet presAssocID="{4467D2EF-195E-4A56-87A4-370F4D21399E}" presName="compNode" presStyleCnt="0"/>
      <dgm:spPr/>
    </dgm:pt>
    <dgm:pt modelId="{F221A736-CF4F-44C5-A59D-877B0C188621}" type="pres">
      <dgm:prSet presAssocID="{4467D2EF-195E-4A56-87A4-370F4D21399E}" presName="iconBgRect" presStyleLbl="bgShp" presStyleIdx="3" presStyleCnt="10"/>
      <dgm:spPr/>
    </dgm:pt>
    <dgm:pt modelId="{38AC2278-C290-4F22-B573-7B4A43FF7DDF}" type="pres">
      <dgm:prSet presAssocID="{4467D2EF-195E-4A56-87A4-370F4D21399E}" presName="iconRect" presStyleLbl="node1" presStyleIdx="3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7C7C41A8-8FCA-4E8D-ABCE-1EACE28CE524}" type="pres">
      <dgm:prSet presAssocID="{4467D2EF-195E-4A56-87A4-370F4D21399E}" presName="spaceRect" presStyleCnt="0"/>
      <dgm:spPr/>
    </dgm:pt>
    <dgm:pt modelId="{04B54EE9-709F-4AA7-82E6-0B3BD9E407D8}" type="pres">
      <dgm:prSet presAssocID="{4467D2EF-195E-4A56-87A4-370F4D21399E}" presName="textRect" presStyleLbl="revTx" presStyleIdx="3" presStyleCnt="10">
        <dgm:presLayoutVars>
          <dgm:chMax val="1"/>
          <dgm:chPref val="1"/>
        </dgm:presLayoutVars>
      </dgm:prSet>
      <dgm:spPr/>
    </dgm:pt>
    <dgm:pt modelId="{B4A5E1E5-7256-49CD-9076-46973B533523}" type="pres">
      <dgm:prSet presAssocID="{9674706D-3ACF-41AF-9815-97858F009990}" presName="sibTrans" presStyleCnt="0"/>
      <dgm:spPr/>
    </dgm:pt>
    <dgm:pt modelId="{523C6649-26DD-4906-911C-DE7D759D9006}" type="pres">
      <dgm:prSet presAssocID="{07BC3207-965B-4E02-8565-078AC69AA6EC}" presName="compNode" presStyleCnt="0"/>
      <dgm:spPr/>
    </dgm:pt>
    <dgm:pt modelId="{9BD47FE9-BB0C-4B05-BC84-0228E7E0EBAC}" type="pres">
      <dgm:prSet presAssocID="{07BC3207-965B-4E02-8565-078AC69AA6EC}" presName="iconBgRect" presStyleLbl="bgShp" presStyleIdx="4" presStyleCnt="10"/>
      <dgm:spPr/>
    </dgm:pt>
    <dgm:pt modelId="{A4EA3601-CCBB-4520-88D0-6AA5C2B36EF0}" type="pres">
      <dgm:prSet presAssocID="{07BC3207-965B-4E02-8565-078AC69AA6EC}" presName="iconRect" presStyleLbl="node1" presStyleIdx="4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29FB7841-5868-462C-A8EF-575757368AA0}" type="pres">
      <dgm:prSet presAssocID="{07BC3207-965B-4E02-8565-078AC69AA6EC}" presName="spaceRect" presStyleCnt="0"/>
      <dgm:spPr/>
    </dgm:pt>
    <dgm:pt modelId="{C5FAFDE2-3CD5-4FAE-95FE-2DAC309E765B}" type="pres">
      <dgm:prSet presAssocID="{07BC3207-965B-4E02-8565-078AC69AA6EC}" presName="textRect" presStyleLbl="revTx" presStyleIdx="4" presStyleCnt="10">
        <dgm:presLayoutVars>
          <dgm:chMax val="1"/>
          <dgm:chPref val="1"/>
        </dgm:presLayoutVars>
      </dgm:prSet>
      <dgm:spPr/>
    </dgm:pt>
    <dgm:pt modelId="{8CFDC961-0402-4F0D-AB9D-C306D15BA227}" type="pres">
      <dgm:prSet presAssocID="{33EE704C-1399-4984-8D86-DFE78FCCBBD5}" presName="sibTrans" presStyleCnt="0"/>
      <dgm:spPr/>
    </dgm:pt>
    <dgm:pt modelId="{90CB490E-38EE-4DCF-BD72-FECA82146CDA}" type="pres">
      <dgm:prSet presAssocID="{72B15853-2A09-47A3-BAA9-C002F59C4E3A}" presName="compNode" presStyleCnt="0"/>
      <dgm:spPr/>
    </dgm:pt>
    <dgm:pt modelId="{BB9B9453-F4AC-4347-843D-AF85926943F6}" type="pres">
      <dgm:prSet presAssocID="{72B15853-2A09-47A3-BAA9-C002F59C4E3A}" presName="iconBgRect" presStyleLbl="bgShp" presStyleIdx="5" presStyleCnt="10"/>
      <dgm:spPr/>
    </dgm:pt>
    <dgm:pt modelId="{2DE8CD51-6B9D-42B8-BF98-0349AFB3DCB2}" type="pres">
      <dgm:prSet presAssocID="{72B15853-2A09-47A3-BAA9-C002F59C4E3A}" presName="iconRect" presStyleLbl="node1" presStyleIdx="5" presStyleCnt="1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D1B0F57-5756-4564-8B80-AA1FC0D7B8AE}" type="pres">
      <dgm:prSet presAssocID="{72B15853-2A09-47A3-BAA9-C002F59C4E3A}" presName="spaceRect" presStyleCnt="0"/>
      <dgm:spPr/>
    </dgm:pt>
    <dgm:pt modelId="{12A7595C-55DA-4EC1-86D6-44471050077E}" type="pres">
      <dgm:prSet presAssocID="{72B15853-2A09-47A3-BAA9-C002F59C4E3A}" presName="textRect" presStyleLbl="revTx" presStyleIdx="5" presStyleCnt="10">
        <dgm:presLayoutVars>
          <dgm:chMax val="1"/>
          <dgm:chPref val="1"/>
        </dgm:presLayoutVars>
      </dgm:prSet>
      <dgm:spPr/>
    </dgm:pt>
    <dgm:pt modelId="{8F8357A7-EC12-445F-B796-8557AF144A4D}" type="pres">
      <dgm:prSet presAssocID="{97B180A2-4EF0-41A7-9D48-A08CFC3A802E}" presName="sibTrans" presStyleCnt="0"/>
      <dgm:spPr/>
    </dgm:pt>
    <dgm:pt modelId="{1167627F-BF76-4165-8817-73DD9334C690}" type="pres">
      <dgm:prSet presAssocID="{673BE366-EDB8-48F8-850A-DCD5460A3E4F}" presName="compNode" presStyleCnt="0"/>
      <dgm:spPr/>
    </dgm:pt>
    <dgm:pt modelId="{43F8AA0D-9F65-4814-BDA5-CCD633C960DC}" type="pres">
      <dgm:prSet presAssocID="{673BE366-EDB8-48F8-850A-DCD5460A3E4F}" presName="iconBgRect" presStyleLbl="bgShp" presStyleIdx="6" presStyleCnt="10"/>
      <dgm:spPr/>
    </dgm:pt>
    <dgm:pt modelId="{43CB25E0-8209-4ABD-A85F-BAAB34C0D87E}" type="pres">
      <dgm:prSet presAssocID="{673BE366-EDB8-48F8-850A-DCD5460A3E4F}" presName="iconRect" presStyleLbl="node1" presStyleIdx="6" presStyleCnt="10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3C81751-46DF-403C-BA2F-08676A6DF1C7}" type="pres">
      <dgm:prSet presAssocID="{673BE366-EDB8-48F8-850A-DCD5460A3E4F}" presName="spaceRect" presStyleCnt="0"/>
      <dgm:spPr/>
    </dgm:pt>
    <dgm:pt modelId="{F6F949E1-EA36-47FF-B8D0-3043DA9D8FFC}" type="pres">
      <dgm:prSet presAssocID="{673BE366-EDB8-48F8-850A-DCD5460A3E4F}" presName="textRect" presStyleLbl="revTx" presStyleIdx="6" presStyleCnt="10">
        <dgm:presLayoutVars>
          <dgm:chMax val="1"/>
          <dgm:chPref val="1"/>
        </dgm:presLayoutVars>
      </dgm:prSet>
      <dgm:spPr/>
    </dgm:pt>
    <dgm:pt modelId="{31AC9D8A-E6AE-47B6-8433-8E2F4F748E7C}" type="pres">
      <dgm:prSet presAssocID="{6D5379D2-6A82-49CC-B4F7-895A64386C4D}" presName="sibTrans" presStyleCnt="0"/>
      <dgm:spPr/>
    </dgm:pt>
    <dgm:pt modelId="{83E9A159-ACFD-410D-A5E3-64C805BE0E3A}" type="pres">
      <dgm:prSet presAssocID="{BD1EBF0D-DE4E-4AE4-9A4C-B252466E4BA7}" presName="compNode" presStyleCnt="0"/>
      <dgm:spPr/>
    </dgm:pt>
    <dgm:pt modelId="{AA517815-92FC-4F9D-8C86-629F9C094CA3}" type="pres">
      <dgm:prSet presAssocID="{BD1EBF0D-DE4E-4AE4-9A4C-B252466E4BA7}" presName="iconBgRect" presStyleLbl="bgShp" presStyleIdx="7" presStyleCnt="10"/>
      <dgm:spPr/>
    </dgm:pt>
    <dgm:pt modelId="{9E71EB0D-D303-4E36-93B9-AE9D7CBAEDF8}" type="pres">
      <dgm:prSet presAssocID="{BD1EBF0D-DE4E-4AE4-9A4C-B252466E4BA7}" presName="iconRect" presStyleLbl="node1" presStyleIdx="7" presStyleCnt="10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nování duhovky se souvislou výplní"/>
        </a:ext>
      </dgm:extLst>
    </dgm:pt>
    <dgm:pt modelId="{42FA8FE6-5B3D-46F4-B177-540DCD6E21E8}" type="pres">
      <dgm:prSet presAssocID="{BD1EBF0D-DE4E-4AE4-9A4C-B252466E4BA7}" presName="spaceRect" presStyleCnt="0"/>
      <dgm:spPr/>
    </dgm:pt>
    <dgm:pt modelId="{9061F0EB-B5CF-46D3-8B99-50943275AE62}" type="pres">
      <dgm:prSet presAssocID="{BD1EBF0D-DE4E-4AE4-9A4C-B252466E4BA7}" presName="textRect" presStyleLbl="revTx" presStyleIdx="7" presStyleCnt="10">
        <dgm:presLayoutVars>
          <dgm:chMax val="1"/>
          <dgm:chPref val="1"/>
        </dgm:presLayoutVars>
      </dgm:prSet>
      <dgm:spPr/>
    </dgm:pt>
    <dgm:pt modelId="{1E991A5E-35FC-45D8-85A4-2EF1FFF10F62}" type="pres">
      <dgm:prSet presAssocID="{DE71EAE4-E252-485C-AEBF-C840F39A537D}" presName="sibTrans" presStyleCnt="0"/>
      <dgm:spPr/>
    </dgm:pt>
    <dgm:pt modelId="{E877D46D-A7A7-42BE-9F69-8C9CEDFCBFD0}" type="pres">
      <dgm:prSet presAssocID="{910E758C-42D8-4BC2-8F5E-7A514B164FEC}" presName="compNode" presStyleCnt="0"/>
      <dgm:spPr/>
    </dgm:pt>
    <dgm:pt modelId="{DD873690-0188-4A19-BEDF-408D63CF0BA6}" type="pres">
      <dgm:prSet presAssocID="{910E758C-42D8-4BC2-8F5E-7A514B164FEC}" presName="iconBgRect" presStyleLbl="bgShp" presStyleIdx="8" presStyleCnt="10"/>
      <dgm:spPr/>
    </dgm:pt>
    <dgm:pt modelId="{8F962E71-BC82-4BBD-B4E5-D69B6356E20A}" type="pres">
      <dgm:prSet presAssocID="{910E758C-42D8-4BC2-8F5E-7A514B164FEC}" presName="iconRect" presStyleLbl="node1" presStyleIdx="8" presStyleCnt="10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zek se souvislou výplní"/>
        </a:ext>
      </dgm:extLst>
    </dgm:pt>
    <dgm:pt modelId="{8641FCD0-9835-4AB6-9EB7-E93C81DD9542}" type="pres">
      <dgm:prSet presAssocID="{910E758C-42D8-4BC2-8F5E-7A514B164FEC}" presName="spaceRect" presStyleCnt="0"/>
      <dgm:spPr/>
    </dgm:pt>
    <dgm:pt modelId="{0A7175D8-CE51-45DB-8E3C-6ACB1C8CC3B4}" type="pres">
      <dgm:prSet presAssocID="{910E758C-42D8-4BC2-8F5E-7A514B164FEC}" presName="textRect" presStyleLbl="revTx" presStyleIdx="8" presStyleCnt="10">
        <dgm:presLayoutVars>
          <dgm:chMax val="1"/>
          <dgm:chPref val="1"/>
        </dgm:presLayoutVars>
      </dgm:prSet>
      <dgm:spPr/>
    </dgm:pt>
    <dgm:pt modelId="{C1B8280C-F8CA-4F1D-9FAB-B3BD279C80A8}" type="pres">
      <dgm:prSet presAssocID="{1ACE62CB-7C90-4E12-B976-14D02D0C4739}" presName="sibTrans" presStyleCnt="0"/>
      <dgm:spPr/>
    </dgm:pt>
    <dgm:pt modelId="{0CA10C11-C87B-437D-A340-24A919A2C313}" type="pres">
      <dgm:prSet presAssocID="{6A75D65B-7876-4FE8-BF00-15521B6E52F1}" presName="compNode" presStyleCnt="0"/>
      <dgm:spPr/>
    </dgm:pt>
    <dgm:pt modelId="{C18792DE-618D-43D4-BD4C-37E682DE47F2}" type="pres">
      <dgm:prSet presAssocID="{6A75D65B-7876-4FE8-BF00-15521B6E52F1}" presName="iconBgRect" presStyleLbl="bgShp" presStyleIdx="9" presStyleCnt="10"/>
      <dgm:spPr/>
    </dgm:pt>
    <dgm:pt modelId="{0D39B6E3-40F2-42F7-80E5-ADC6C1E8940A}" type="pres">
      <dgm:prSet presAssocID="{6A75D65B-7876-4FE8-BF00-15521B6E52F1}" presName="iconRect" presStyleLbl="node1" presStyleIdx="9" presStyleCnt="10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rázek se souvislou výplní"/>
        </a:ext>
      </dgm:extLst>
    </dgm:pt>
    <dgm:pt modelId="{992AAC3D-FB1A-4FC7-AAF6-165AE359FC6F}" type="pres">
      <dgm:prSet presAssocID="{6A75D65B-7876-4FE8-BF00-15521B6E52F1}" presName="spaceRect" presStyleCnt="0"/>
      <dgm:spPr/>
    </dgm:pt>
    <dgm:pt modelId="{675E2F65-1E85-40F1-9D7E-7A35180DBDD3}" type="pres">
      <dgm:prSet presAssocID="{6A75D65B-7876-4FE8-BF00-15521B6E52F1}" presName="textRect" presStyleLbl="revTx" presStyleIdx="9" presStyleCnt="10">
        <dgm:presLayoutVars>
          <dgm:chMax val="1"/>
          <dgm:chPref val="1"/>
        </dgm:presLayoutVars>
      </dgm:prSet>
      <dgm:spPr/>
    </dgm:pt>
  </dgm:ptLst>
  <dgm:cxnLst>
    <dgm:cxn modelId="{8300C00D-223E-4FFA-AFC2-7E14271510BB}" type="presOf" srcId="{72B15853-2A09-47A3-BAA9-C002F59C4E3A}" destId="{12A7595C-55DA-4EC1-86D6-44471050077E}" srcOrd="0" destOrd="0" presId="urn:microsoft.com/office/officeart/2018/5/layout/IconCircleLabelList"/>
    <dgm:cxn modelId="{6853952B-BA69-4298-81E0-5E05B8299F2D}" type="presOf" srcId="{6A75D65B-7876-4FE8-BF00-15521B6E52F1}" destId="{675E2F65-1E85-40F1-9D7E-7A35180DBDD3}" srcOrd="0" destOrd="0" presId="urn:microsoft.com/office/officeart/2018/5/layout/IconCircleLabelList"/>
    <dgm:cxn modelId="{C4E2F134-64BA-4646-84AE-C58C1DBF18DC}" type="presOf" srcId="{D4B1C093-1B8C-4DC5-A753-B10F23E3F461}" destId="{1A4298AA-B51C-4A63-A5B2-F733DAF196FA}" srcOrd="0" destOrd="0" presId="urn:microsoft.com/office/officeart/2018/5/layout/IconCircleLabelList"/>
    <dgm:cxn modelId="{ECB3095F-B561-43C2-B7BE-C235C46820CC}" type="presOf" srcId="{BD1EBF0D-DE4E-4AE4-9A4C-B252466E4BA7}" destId="{9061F0EB-B5CF-46D3-8B99-50943275AE62}" srcOrd="0" destOrd="0" presId="urn:microsoft.com/office/officeart/2018/5/layout/IconCircleLabelList"/>
    <dgm:cxn modelId="{9AC82860-CAF7-4F25-ADF8-03F08561B41D}" type="presOf" srcId="{910E758C-42D8-4BC2-8F5E-7A514B164FEC}" destId="{0A7175D8-CE51-45DB-8E3C-6ACB1C8CC3B4}" srcOrd="0" destOrd="0" presId="urn:microsoft.com/office/officeart/2018/5/layout/IconCircleLabelList"/>
    <dgm:cxn modelId="{76E8E862-898B-4750-8206-E107C9202DF6}" srcId="{D4B1C093-1B8C-4DC5-A753-B10F23E3F461}" destId="{07BC3207-965B-4E02-8565-078AC69AA6EC}" srcOrd="4" destOrd="0" parTransId="{8311B421-9386-43B8-986B-4E157FA0C4FE}" sibTransId="{33EE704C-1399-4984-8D86-DFE78FCCBBD5}"/>
    <dgm:cxn modelId="{D2174369-E365-4D1F-AAB9-5478EE6589DE}" type="presOf" srcId="{0F615876-36F1-405A-AA18-AC4872A0B36D}" destId="{E659617F-D8FD-44EF-9528-1CE2FA95F6BC}" srcOrd="0" destOrd="0" presId="urn:microsoft.com/office/officeart/2018/5/layout/IconCircleLabelList"/>
    <dgm:cxn modelId="{49AE8494-E447-44AA-A415-167B0BA499CA}" srcId="{D4B1C093-1B8C-4DC5-A753-B10F23E3F461}" destId="{BD1EBF0D-DE4E-4AE4-9A4C-B252466E4BA7}" srcOrd="7" destOrd="0" parTransId="{DB15C366-5089-4654-A5C9-5897C5A53A6A}" sibTransId="{DE71EAE4-E252-485C-AEBF-C840F39A537D}"/>
    <dgm:cxn modelId="{F7E0F2B5-A3D4-430C-A82B-CCA1826AB14A}" type="presOf" srcId="{07BC3207-965B-4E02-8565-078AC69AA6EC}" destId="{C5FAFDE2-3CD5-4FAE-95FE-2DAC309E765B}" srcOrd="0" destOrd="0" presId="urn:microsoft.com/office/officeart/2018/5/layout/IconCircleLabelList"/>
    <dgm:cxn modelId="{DEA4F4BC-A8E8-48AF-B573-8032655BAB70}" srcId="{D4B1C093-1B8C-4DC5-A753-B10F23E3F461}" destId="{F9F27B42-0755-4AC1-A873-9A3731F0E55E}" srcOrd="2" destOrd="0" parTransId="{02AD7015-311B-464C-92D1-71634989F60D}" sibTransId="{8BA1DF2B-D290-4CB6-B2DF-857EDE3A984D}"/>
    <dgm:cxn modelId="{BF7AE6BD-1A61-4914-B403-1C7C659E6CB9}" srcId="{D4B1C093-1B8C-4DC5-A753-B10F23E3F461}" destId="{673BE366-EDB8-48F8-850A-DCD5460A3E4F}" srcOrd="6" destOrd="0" parTransId="{F2115EAC-E07B-41B9-B520-4708FD6F4AC8}" sibTransId="{6D5379D2-6A82-49CC-B4F7-895A64386C4D}"/>
    <dgm:cxn modelId="{E484EDC0-0AE7-47B3-AB05-A2C17ABA4399}" srcId="{D4B1C093-1B8C-4DC5-A753-B10F23E3F461}" destId="{6A75D65B-7876-4FE8-BF00-15521B6E52F1}" srcOrd="9" destOrd="0" parTransId="{685BD89E-F5A5-4921-A63A-A323BBAB7DC1}" sibTransId="{A79CE08E-0936-4352-80AF-759194A6575A}"/>
    <dgm:cxn modelId="{04FD15C5-5221-47C9-AA4E-EB33565CA38D}" type="presOf" srcId="{A85D5FA3-5FF9-47AF-9013-44574D4B5207}" destId="{9C1E7953-3AE6-447E-9027-FE767C3F4C38}" srcOrd="0" destOrd="0" presId="urn:microsoft.com/office/officeart/2018/5/layout/IconCircleLabelList"/>
    <dgm:cxn modelId="{BACC93CE-F83B-4392-8F8E-A5955DCF6A34}" srcId="{D4B1C093-1B8C-4DC5-A753-B10F23E3F461}" destId="{A85D5FA3-5FF9-47AF-9013-44574D4B5207}" srcOrd="0" destOrd="0" parTransId="{406D447F-C262-4ADE-8EFD-7C5B6057226A}" sibTransId="{44A55DBF-1FF5-402C-81DB-7BBBEA8E450A}"/>
    <dgm:cxn modelId="{13AAFDD2-7B28-4608-94C9-A488BEE585A7}" srcId="{D4B1C093-1B8C-4DC5-A753-B10F23E3F461}" destId="{910E758C-42D8-4BC2-8F5E-7A514B164FEC}" srcOrd="8" destOrd="0" parTransId="{FFC7F75F-1639-47A7-ABF1-CE241AD590F9}" sibTransId="{1ACE62CB-7C90-4E12-B976-14D02D0C4739}"/>
    <dgm:cxn modelId="{1FD23CD9-F76C-43B6-A5BA-635E00AEAEFA}" srcId="{D4B1C093-1B8C-4DC5-A753-B10F23E3F461}" destId="{4467D2EF-195E-4A56-87A4-370F4D21399E}" srcOrd="3" destOrd="0" parTransId="{B18431BB-219A-4679-84E8-3126FCD06582}" sibTransId="{9674706D-3ACF-41AF-9815-97858F009990}"/>
    <dgm:cxn modelId="{F8DC78E6-A26F-4196-A7CB-6C4F16B050DD}" srcId="{D4B1C093-1B8C-4DC5-A753-B10F23E3F461}" destId="{72B15853-2A09-47A3-BAA9-C002F59C4E3A}" srcOrd="5" destOrd="0" parTransId="{DEF35169-5C5B-404C-956A-A26FA96A665D}" sibTransId="{97B180A2-4EF0-41A7-9D48-A08CFC3A802E}"/>
    <dgm:cxn modelId="{9BE49EE6-32E6-4DD9-A080-AF070FE393CA}" type="presOf" srcId="{F9F27B42-0755-4AC1-A873-9A3731F0E55E}" destId="{F42B52C3-61B2-43EF-BC68-B6EB6B26799E}" srcOrd="0" destOrd="0" presId="urn:microsoft.com/office/officeart/2018/5/layout/IconCircleLabelList"/>
    <dgm:cxn modelId="{AC34E9E9-0D5D-49C8-BB37-5F1EDEF0FF40}" srcId="{D4B1C093-1B8C-4DC5-A753-B10F23E3F461}" destId="{0F615876-36F1-405A-AA18-AC4872A0B36D}" srcOrd="1" destOrd="0" parTransId="{A1BE3525-564A-4C87-9A0B-6EFF414AA099}" sibTransId="{700B70FF-99CB-4B31-9988-05BB973FB45D}"/>
    <dgm:cxn modelId="{BCE751EB-62A7-4A23-974B-57197C4CF5FE}" type="presOf" srcId="{4467D2EF-195E-4A56-87A4-370F4D21399E}" destId="{04B54EE9-709F-4AA7-82E6-0B3BD9E407D8}" srcOrd="0" destOrd="0" presId="urn:microsoft.com/office/officeart/2018/5/layout/IconCircleLabelList"/>
    <dgm:cxn modelId="{2324CCF0-1B9B-4E0A-B44E-70AA677D92E9}" type="presOf" srcId="{673BE366-EDB8-48F8-850A-DCD5460A3E4F}" destId="{F6F949E1-EA36-47FF-B8D0-3043DA9D8FFC}" srcOrd="0" destOrd="0" presId="urn:microsoft.com/office/officeart/2018/5/layout/IconCircleLabelList"/>
    <dgm:cxn modelId="{5364A316-71AB-42E6-9866-3D256DB71BCE}" type="presParOf" srcId="{1A4298AA-B51C-4A63-A5B2-F733DAF196FA}" destId="{300D1A37-4F39-447B-8A72-E1CB243D66D5}" srcOrd="0" destOrd="0" presId="urn:microsoft.com/office/officeart/2018/5/layout/IconCircleLabelList"/>
    <dgm:cxn modelId="{463CFA70-8094-4E7A-8DA1-EA06BFBD93CC}" type="presParOf" srcId="{300D1A37-4F39-447B-8A72-E1CB243D66D5}" destId="{26490C25-2E3E-4023-8D33-EA1B2CD97148}" srcOrd="0" destOrd="0" presId="urn:microsoft.com/office/officeart/2018/5/layout/IconCircleLabelList"/>
    <dgm:cxn modelId="{341112DF-5F62-4A1A-A004-EE863BAB8515}" type="presParOf" srcId="{300D1A37-4F39-447B-8A72-E1CB243D66D5}" destId="{F47A1784-37B8-4DDE-93F4-B362D65B6BA6}" srcOrd="1" destOrd="0" presId="urn:microsoft.com/office/officeart/2018/5/layout/IconCircleLabelList"/>
    <dgm:cxn modelId="{F7830616-24FA-480A-8832-D6A400AAD5A6}" type="presParOf" srcId="{300D1A37-4F39-447B-8A72-E1CB243D66D5}" destId="{28729053-598B-42E4-BF18-8DC835701897}" srcOrd="2" destOrd="0" presId="urn:microsoft.com/office/officeart/2018/5/layout/IconCircleLabelList"/>
    <dgm:cxn modelId="{6C17C1DA-3EA5-4D75-80AA-061DF25651AE}" type="presParOf" srcId="{300D1A37-4F39-447B-8A72-E1CB243D66D5}" destId="{9C1E7953-3AE6-447E-9027-FE767C3F4C38}" srcOrd="3" destOrd="0" presId="urn:microsoft.com/office/officeart/2018/5/layout/IconCircleLabelList"/>
    <dgm:cxn modelId="{702A3E06-59C3-4774-A9AC-099792769DFC}" type="presParOf" srcId="{1A4298AA-B51C-4A63-A5B2-F733DAF196FA}" destId="{B453DD1F-0319-4276-8E15-87A5FB1716D6}" srcOrd="1" destOrd="0" presId="urn:microsoft.com/office/officeart/2018/5/layout/IconCircleLabelList"/>
    <dgm:cxn modelId="{B16E8B22-0D16-4F5F-9BB7-8E2030EE98BE}" type="presParOf" srcId="{1A4298AA-B51C-4A63-A5B2-F733DAF196FA}" destId="{04FEE663-F0B7-42E4-A44E-ED1465432D69}" srcOrd="2" destOrd="0" presId="urn:microsoft.com/office/officeart/2018/5/layout/IconCircleLabelList"/>
    <dgm:cxn modelId="{CDBEBEB5-5E05-4912-8504-57C0BF860B1F}" type="presParOf" srcId="{04FEE663-F0B7-42E4-A44E-ED1465432D69}" destId="{CCB86C1D-7F90-4AC7-94C3-93846CEDB25B}" srcOrd="0" destOrd="0" presId="urn:microsoft.com/office/officeart/2018/5/layout/IconCircleLabelList"/>
    <dgm:cxn modelId="{74BF3222-327B-4160-9655-541B3F082DD8}" type="presParOf" srcId="{04FEE663-F0B7-42E4-A44E-ED1465432D69}" destId="{5F53AA8C-7A9B-4DA8-A530-8A000ABAB424}" srcOrd="1" destOrd="0" presId="urn:microsoft.com/office/officeart/2018/5/layout/IconCircleLabelList"/>
    <dgm:cxn modelId="{07E7DA69-9D5B-4D6A-BD12-2DC3DB3A3B1F}" type="presParOf" srcId="{04FEE663-F0B7-42E4-A44E-ED1465432D69}" destId="{16C53FFA-5BFB-493A-ABD9-7287EDCC7137}" srcOrd="2" destOrd="0" presId="urn:microsoft.com/office/officeart/2018/5/layout/IconCircleLabelList"/>
    <dgm:cxn modelId="{F8B80E1E-10AA-401C-9E18-DB7FF36F8758}" type="presParOf" srcId="{04FEE663-F0B7-42E4-A44E-ED1465432D69}" destId="{E659617F-D8FD-44EF-9528-1CE2FA95F6BC}" srcOrd="3" destOrd="0" presId="urn:microsoft.com/office/officeart/2018/5/layout/IconCircleLabelList"/>
    <dgm:cxn modelId="{6CC83744-8BBF-4617-A778-F575368DAC30}" type="presParOf" srcId="{1A4298AA-B51C-4A63-A5B2-F733DAF196FA}" destId="{E815DCFE-DF21-4E8E-8566-8BAEA2BCBC13}" srcOrd="3" destOrd="0" presId="urn:microsoft.com/office/officeart/2018/5/layout/IconCircleLabelList"/>
    <dgm:cxn modelId="{BBD92E37-AA32-437F-B6D5-6AC91F0A74A5}" type="presParOf" srcId="{1A4298AA-B51C-4A63-A5B2-F733DAF196FA}" destId="{79B3AABC-7438-46B0-9840-628B5DC9892A}" srcOrd="4" destOrd="0" presId="urn:microsoft.com/office/officeart/2018/5/layout/IconCircleLabelList"/>
    <dgm:cxn modelId="{B35FD291-3BAC-4F29-842F-412534BB6CD1}" type="presParOf" srcId="{79B3AABC-7438-46B0-9840-628B5DC9892A}" destId="{5A151BFF-7687-46BA-BA81-013D5BF5FC0F}" srcOrd="0" destOrd="0" presId="urn:microsoft.com/office/officeart/2018/5/layout/IconCircleLabelList"/>
    <dgm:cxn modelId="{A27B40E0-51D8-41BD-83E6-8E3B6C941591}" type="presParOf" srcId="{79B3AABC-7438-46B0-9840-628B5DC9892A}" destId="{20A30A3F-D654-4899-8607-C472388737EC}" srcOrd="1" destOrd="0" presId="urn:microsoft.com/office/officeart/2018/5/layout/IconCircleLabelList"/>
    <dgm:cxn modelId="{B1B6C07E-BDF0-407C-8BB1-02FF482E4FFA}" type="presParOf" srcId="{79B3AABC-7438-46B0-9840-628B5DC9892A}" destId="{CDB5E8AA-1552-4F9E-AED3-5F06C3A8EF42}" srcOrd="2" destOrd="0" presId="urn:microsoft.com/office/officeart/2018/5/layout/IconCircleLabelList"/>
    <dgm:cxn modelId="{1A7E87ED-1BCB-4247-9E99-058BC5153B6C}" type="presParOf" srcId="{79B3AABC-7438-46B0-9840-628B5DC9892A}" destId="{F42B52C3-61B2-43EF-BC68-B6EB6B26799E}" srcOrd="3" destOrd="0" presId="urn:microsoft.com/office/officeart/2018/5/layout/IconCircleLabelList"/>
    <dgm:cxn modelId="{021C7727-C9BF-4928-BFE2-0F2BC99B0AAB}" type="presParOf" srcId="{1A4298AA-B51C-4A63-A5B2-F733DAF196FA}" destId="{3C8C5857-BA23-4F95-91C8-87D762424790}" srcOrd="5" destOrd="0" presId="urn:microsoft.com/office/officeart/2018/5/layout/IconCircleLabelList"/>
    <dgm:cxn modelId="{26854C91-10E9-4EB7-A462-96970E8926FE}" type="presParOf" srcId="{1A4298AA-B51C-4A63-A5B2-F733DAF196FA}" destId="{E4E721BE-C336-4F86-AE0C-D3B3CE64066C}" srcOrd="6" destOrd="0" presId="urn:microsoft.com/office/officeart/2018/5/layout/IconCircleLabelList"/>
    <dgm:cxn modelId="{559E1AE8-6130-4853-BD29-5D0C50091E0F}" type="presParOf" srcId="{E4E721BE-C336-4F86-AE0C-D3B3CE64066C}" destId="{F221A736-CF4F-44C5-A59D-877B0C188621}" srcOrd="0" destOrd="0" presId="urn:microsoft.com/office/officeart/2018/5/layout/IconCircleLabelList"/>
    <dgm:cxn modelId="{01BD5890-636D-495C-A160-69272D990B6B}" type="presParOf" srcId="{E4E721BE-C336-4F86-AE0C-D3B3CE64066C}" destId="{38AC2278-C290-4F22-B573-7B4A43FF7DDF}" srcOrd="1" destOrd="0" presId="urn:microsoft.com/office/officeart/2018/5/layout/IconCircleLabelList"/>
    <dgm:cxn modelId="{374C91B9-8709-4306-AA73-354D26B3973D}" type="presParOf" srcId="{E4E721BE-C336-4F86-AE0C-D3B3CE64066C}" destId="{7C7C41A8-8FCA-4E8D-ABCE-1EACE28CE524}" srcOrd="2" destOrd="0" presId="urn:microsoft.com/office/officeart/2018/5/layout/IconCircleLabelList"/>
    <dgm:cxn modelId="{E92F75B0-DB7A-4235-97A6-65F3DC107C86}" type="presParOf" srcId="{E4E721BE-C336-4F86-AE0C-D3B3CE64066C}" destId="{04B54EE9-709F-4AA7-82E6-0B3BD9E407D8}" srcOrd="3" destOrd="0" presId="urn:microsoft.com/office/officeart/2018/5/layout/IconCircleLabelList"/>
    <dgm:cxn modelId="{1E34B5E1-AD22-4E1D-A15D-9C3FC4B153C2}" type="presParOf" srcId="{1A4298AA-B51C-4A63-A5B2-F733DAF196FA}" destId="{B4A5E1E5-7256-49CD-9076-46973B533523}" srcOrd="7" destOrd="0" presId="urn:microsoft.com/office/officeart/2018/5/layout/IconCircleLabelList"/>
    <dgm:cxn modelId="{D507D9C1-CCFA-42BA-9028-6B4B48C27987}" type="presParOf" srcId="{1A4298AA-B51C-4A63-A5B2-F733DAF196FA}" destId="{523C6649-26DD-4906-911C-DE7D759D9006}" srcOrd="8" destOrd="0" presId="urn:microsoft.com/office/officeart/2018/5/layout/IconCircleLabelList"/>
    <dgm:cxn modelId="{BD8A0A24-2B7C-434B-AF8D-E9B7B60682C9}" type="presParOf" srcId="{523C6649-26DD-4906-911C-DE7D759D9006}" destId="{9BD47FE9-BB0C-4B05-BC84-0228E7E0EBAC}" srcOrd="0" destOrd="0" presId="urn:microsoft.com/office/officeart/2018/5/layout/IconCircleLabelList"/>
    <dgm:cxn modelId="{E041BE48-01E0-4366-A0BE-D1A09DB12988}" type="presParOf" srcId="{523C6649-26DD-4906-911C-DE7D759D9006}" destId="{A4EA3601-CCBB-4520-88D0-6AA5C2B36EF0}" srcOrd="1" destOrd="0" presId="urn:microsoft.com/office/officeart/2018/5/layout/IconCircleLabelList"/>
    <dgm:cxn modelId="{18A3D6B2-3E3F-40A6-B4CD-24F64B054A5F}" type="presParOf" srcId="{523C6649-26DD-4906-911C-DE7D759D9006}" destId="{29FB7841-5868-462C-A8EF-575757368AA0}" srcOrd="2" destOrd="0" presId="urn:microsoft.com/office/officeart/2018/5/layout/IconCircleLabelList"/>
    <dgm:cxn modelId="{C30EF695-B5E4-4EB3-B861-D9C877003CC4}" type="presParOf" srcId="{523C6649-26DD-4906-911C-DE7D759D9006}" destId="{C5FAFDE2-3CD5-4FAE-95FE-2DAC309E765B}" srcOrd="3" destOrd="0" presId="urn:microsoft.com/office/officeart/2018/5/layout/IconCircleLabelList"/>
    <dgm:cxn modelId="{F9FB5518-84DE-4385-B99B-54262BD1ED18}" type="presParOf" srcId="{1A4298AA-B51C-4A63-A5B2-F733DAF196FA}" destId="{8CFDC961-0402-4F0D-AB9D-C306D15BA227}" srcOrd="9" destOrd="0" presId="urn:microsoft.com/office/officeart/2018/5/layout/IconCircleLabelList"/>
    <dgm:cxn modelId="{20D1557D-B1F2-4B0F-A9D9-2091D65BA7D5}" type="presParOf" srcId="{1A4298AA-B51C-4A63-A5B2-F733DAF196FA}" destId="{90CB490E-38EE-4DCF-BD72-FECA82146CDA}" srcOrd="10" destOrd="0" presId="urn:microsoft.com/office/officeart/2018/5/layout/IconCircleLabelList"/>
    <dgm:cxn modelId="{4C6A75AA-BE27-461E-A40B-CAD4E8381ED7}" type="presParOf" srcId="{90CB490E-38EE-4DCF-BD72-FECA82146CDA}" destId="{BB9B9453-F4AC-4347-843D-AF85926943F6}" srcOrd="0" destOrd="0" presId="urn:microsoft.com/office/officeart/2018/5/layout/IconCircleLabelList"/>
    <dgm:cxn modelId="{7387718E-94E3-49E9-8FDD-779522D7EA79}" type="presParOf" srcId="{90CB490E-38EE-4DCF-BD72-FECA82146CDA}" destId="{2DE8CD51-6B9D-42B8-BF98-0349AFB3DCB2}" srcOrd="1" destOrd="0" presId="urn:microsoft.com/office/officeart/2018/5/layout/IconCircleLabelList"/>
    <dgm:cxn modelId="{734A3782-4F05-433F-9E5C-AF5A99BFC234}" type="presParOf" srcId="{90CB490E-38EE-4DCF-BD72-FECA82146CDA}" destId="{AD1B0F57-5756-4564-8B80-AA1FC0D7B8AE}" srcOrd="2" destOrd="0" presId="urn:microsoft.com/office/officeart/2018/5/layout/IconCircleLabelList"/>
    <dgm:cxn modelId="{350D3B2A-8AF9-43A2-B167-381A6087EA71}" type="presParOf" srcId="{90CB490E-38EE-4DCF-BD72-FECA82146CDA}" destId="{12A7595C-55DA-4EC1-86D6-44471050077E}" srcOrd="3" destOrd="0" presId="urn:microsoft.com/office/officeart/2018/5/layout/IconCircleLabelList"/>
    <dgm:cxn modelId="{FAAAC99D-716B-482D-A3AD-910127603FBE}" type="presParOf" srcId="{1A4298AA-B51C-4A63-A5B2-F733DAF196FA}" destId="{8F8357A7-EC12-445F-B796-8557AF144A4D}" srcOrd="11" destOrd="0" presId="urn:microsoft.com/office/officeart/2018/5/layout/IconCircleLabelList"/>
    <dgm:cxn modelId="{C100CDAC-2767-48F9-8EFC-F7FBFCD967C9}" type="presParOf" srcId="{1A4298AA-B51C-4A63-A5B2-F733DAF196FA}" destId="{1167627F-BF76-4165-8817-73DD9334C690}" srcOrd="12" destOrd="0" presId="urn:microsoft.com/office/officeart/2018/5/layout/IconCircleLabelList"/>
    <dgm:cxn modelId="{EE2F9AF1-4E89-4BD0-B8D1-96374CF81E9B}" type="presParOf" srcId="{1167627F-BF76-4165-8817-73DD9334C690}" destId="{43F8AA0D-9F65-4814-BDA5-CCD633C960DC}" srcOrd="0" destOrd="0" presId="urn:microsoft.com/office/officeart/2018/5/layout/IconCircleLabelList"/>
    <dgm:cxn modelId="{90A80B28-3175-40D6-8B2A-2BFADF24A830}" type="presParOf" srcId="{1167627F-BF76-4165-8817-73DD9334C690}" destId="{43CB25E0-8209-4ABD-A85F-BAAB34C0D87E}" srcOrd="1" destOrd="0" presId="urn:microsoft.com/office/officeart/2018/5/layout/IconCircleLabelList"/>
    <dgm:cxn modelId="{19A3C8CF-66A9-4FEE-8DE1-096EE03372F1}" type="presParOf" srcId="{1167627F-BF76-4165-8817-73DD9334C690}" destId="{33C81751-46DF-403C-BA2F-08676A6DF1C7}" srcOrd="2" destOrd="0" presId="urn:microsoft.com/office/officeart/2018/5/layout/IconCircleLabelList"/>
    <dgm:cxn modelId="{7361E330-1AB6-4634-B9EF-39805988AF8E}" type="presParOf" srcId="{1167627F-BF76-4165-8817-73DD9334C690}" destId="{F6F949E1-EA36-47FF-B8D0-3043DA9D8FFC}" srcOrd="3" destOrd="0" presId="urn:microsoft.com/office/officeart/2018/5/layout/IconCircleLabelList"/>
    <dgm:cxn modelId="{1934579D-7E76-4BF1-9513-846443AC0DFF}" type="presParOf" srcId="{1A4298AA-B51C-4A63-A5B2-F733DAF196FA}" destId="{31AC9D8A-E6AE-47B6-8433-8E2F4F748E7C}" srcOrd="13" destOrd="0" presId="urn:microsoft.com/office/officeart/2018/5/layout/IconCircleLabelList"/>
    <dgm:cxn modelId="{2BA24098-7093-4C72-BBED-5D027E36B377}" type="presParOf" srcId="{1A4298AA-B51C-4A63-A5B2-F733DAF196FA}" destId="{83E9A159-ACFD-410D-A5E3-64C805BE0E3A}" srcOrd="14" destOrd="0" presId="urn:microsoft.com/office/officeart/2018/5/layout/IconCircleLabelList"/>
    <dgm:cxn modelId="{BC2A4254-4E7B-4840-8601-AF43F3EF997D}" type="presParOf" srcId="{83E9A159-ACFD-410D-A5E3-64C805BE0E3A}" destId="{AA517815-92FC-4F9D-8C86-629F9C094CA3}" srcOrd="0" destOrd="0" presId="urn:microsoft.com/office/officeart/2018/5/layout/IconCircleLabelList"/>
    <dgm:cxn modelId="{BE214BCD-D64A-428A-AB44-EDB522CA74C3}" type="presParOf" srcId="{83E9A159-ACFD-410D-A5E3-64C805BE0E3A}" destId="{9E71EB0D-D303-4E36-93B9-AE9D7CBAEDF8}" srcOrd="1" destOrd="0" presId="urn:microsoft.com/office/officeart/2018/5/layout/IconCircleLabelList"/>
    <dgm:cxn modelId="{9594C6C9-8B04-4565-8A39-9165FEF7A5DD}" type="presParOf" srcId="{83E9A159-ACFD-410D-A5E3-64C805BE0E3A}" destId="{42FA8FE6-5B3D-46F4-B177-540DCD6E21E8}" srcOrd="2" destOrd="0" presId="urn:microsoft.com/office/officeart/2018/5/layout/IconCircleLabelList"/>
    <dgm:cxn modelId="{1F89FDB6-6DEF-41A3-9265-AF95509622B5}" type="presParOf" srcId="{83E9A159-ACFD-410D-A5E3-64C805BE0E3A}" destId="{9061F0EB-B5CF-46D3-8B99-50943275AE62}" srcOrd="3" destOrd="0" presId="urn:microsoft.com/office/officeart/2018/5/layout/IconCircleLabelList"/>
    <dgm:cxn modelId="{E153E388-28D9-41AF-8921-8BA08A483E3C}" type="presParOf" srcId="{1A4298AA-B51C-4A63-A5B2-F733DAF196FA}" destId="{1E991A5E-35FC-45D8-85A4-2EF1FFF10F62}" srcOrd="15" destOrd="0" presId="urn:microsoft.com/office/officeart/2018/5/layout/IconCircleLabelList"/>
    <dgm:cxn modelId="{E5B7A05A-1A08-4740-9ED8-055AFD330411}" type="presParOf" srcId="{1A4298AA-B51C-4A63-A5B2-F733DAF196FA}" destId="{E877D46D-A7A7-42BE-9F69-8C9CEDFCBFD0}" srcOrd="16" destOrd="0" presId="urn:microsoft.com/office/officeart/2018/5/layout/IconCircleLabelList"/>
    <dgm:cxn modelId="{05B3ACD4-06D2-428B-A19F-8CF389332916}" type="presParOf" srcId="{E877D46D-A7A7-42BE-9F69-8C9CEDFCBFD0}" destId="{DD873690-0188-4A19-BEDF-408D63CF0BA6}" srcOrd="0" destOrd="0" presId="urn:microsoft.com/office/officeart/2018/5/layout/IconCircleLabelList"/>
    <dgm:cxn modelId="{7C514907-2CA8-4C7D-ACDF-954E9309E3B1}" type="presParOf" srcId="{E877D46D-A7A7-42BE-9F69-8C9CEDFCBFD0}" destId="{8F962E71-BC82-4BBD-B4E5-D69B6356E20A}" srcOrd="1" destOrd="0" presId="urn:microsoft.com/office/officeart/2018/5/layout/IconCircleLabelList"/>
    <dgm:cxn modelId="{6F7D78FC-0957-43F6-9AEE-AF0D6024C481}" type="presParOf" srcId="{E877D46D-A7A7-42BE-9F69-8C9CEDFCBFD0}" destId="{8641FCD0-9835-4AB6-9EB7-E93C81DD9542}" srcOrd="2" destOrd="0" presId="urn:microsoft.com/office/officeart/2018/5/layout/IconCircleLabelList"/>
    <dgm:cxn modelId="{DC9C2981-4645-413A-9D48-5281C14A8CA0}" type="presParOf" srcId="{E877D46D-A7A7-42BE-9F69-8C9CEDFCBFD0}" destId="{0A7175D8-CE51-45DB-8E3C-6ACB1C8CC3B4}" srcOrd="3" destOrd="0" presId="urn:microsoft.com/office/officeart/2018/5/layout/IconCircleLabelList"/>
    <dgm:cxn modelId="{49E98AB7-3F3A-4C0B-AA63-25664416CFB9}" type="presParOf" srcId="{1A4298AA-B51C-4A63-A5B2-F733DAF196FA}" destId="{C1B8280C-F8CA-4F1D-9FAB-B3BD279C80A8}" srcOrd="17" destOrd="0" presId="urn:microsoft.com/office/officeart/2018/5/layout/IconCircleLabelList"/>
    <dgm:cxn modelId="{52040978-0C30-4A51-9A85-E2B315EFBC15}" type="presParOf" srcId="{1A4298AA-B51C-4A63-A5B2-F733DAF196FA}" destId="{0CA10C11-C87B-437D-A340-24A919A2C313}" srcOrd="18" destOrd="0" presId="urn:microsoft.com/office/officeart/2018/5/layout/IconCircleLabelList"/>
    <dgm:cxn modelId="{029ABCFD-727F-4CC2-AE29-74ECF4C8DE54}" type="presParOf" srcId="{0CA10C11-C87B-437D-A340-24A919A2C313}" destId="{C18792DE-618D-43D4-BD4C-37E682DE47F2}" srcOrd="0" destOrd="0" presId="urn:microsoft.com/office/officeart/2018/5/layout/IconCircleLabelList"/>
    <dgm:cxn modelId="{768F423A-EE64-4272-8D78-1364FE860842}" type="presParOf" srcId="{0CA10C11-C87B-437D-A340-24A919A2C313}" destId="{0D39B6E3-40F2-42F7-80E5-ADC6C1E8940A}" srcOrd="1" destOrd="0" presId="urn:microsoft.com/office/officeart/2018/5/layout/IconCircleLabelList"/>
    <dgm:cxn modelId="{3D3C5592-CC8B-4136-A5F5-17007F2744C7}" type="presParOf" srcId="{0CA10C11-C87B-437D-A340-24A919A2C313}" destId="{992AAC3D-FB1A-4FC7-AAF6-165AE359FC6F}" srcOrd="2" destOrd="0" presId="urn:microsoft.com/office/officeart/2018/5/layout/IconCircleLabelList"/>
    <dgm:cxn modelId="{D0DAAFCF-EC40-4827-BF4F-B411AECFED5F}" type="presParOf" srcId="{0CA10C11-C87B-437D-A340-24A919A2C313}" destId="{675E2F65-1E85-40F1-9D7E-7A35180DBDD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009F2-F377-4867-80B7-28D20A6C26DA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4D2DA3D-8110-4D57-8822-3D910C80A7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Hraní počítačových her</a:t>
          </a:r>
          <a:endParaRPr lang="en-US"/>
        </a:p>
      </dgm:t>
    </dgm:pt>
    <dgm:pt modelId="{5110F84C-ABC2-4158-ADED-7477E112AC2A}" type="parTrans" cxnId="{30536130-C13C-4127-8824-7BC1B1B8ABDA}">
      <dgm:prSet/>
      <dgm:spPr/>
      <dgm:t>
        <a:bodyPr/>
        <a:lstStyle/>
        <a:p>
          <a:endParaRPr lang="en-US"/>
        </a:p>
      </dgm:t>
    </dgm:pt>
    <dgm:pt modelId="{40EDEA2E-B197-454E-8859-2D9D3EF858CF}" type="sibTrans" cxnId="{30536130-C13C-4127-8824-7BC1B1B8ABDA}">
      <dgm:prSet/>
      <dgm:spPr/>
      <dgm:t>
        <a:bodyPr/>
        <a:lstStyle/>
        <a:p>
          <a:endParaRPr lang="en-US"/>
        </a:p>
      </dgm:t>
    </dgm:pt>
    <dgm:pt modelId="{EA05C63C-FD5E-45B0-B32B-21C780E82D9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Umělecká fotografie</a:t>
          </a:r>
          <a:endParaRPr lang="en-US"/>
        </a:p>
      </dgm:t>
    </dgm:pt>
    <dgm:pt modelId="{F3447E7F-9576-45D3-8722-6337EC34AB81}" type="parTrans" cxnId="{59566A59-931B-449D-875F-935ED5DF1ADF}">
      <dgm:prSet/>
      <dgm:spPr/>
      <dgm:t>
        <a:bodyPr/>
        <a:lstStyle/>
        <a:p>
          <a:endParaRPr lang="en-US"/>
        </a:p>
      </dgm:t>
    </dgm:pt>
    <dgm:pt modelId="{51EB3DAA-6C27-4B38-BD50-C26B77BBE665}" type="sibTrans" cxnId="{59566A59-931B-449D-875F-935ED5DF1ADF}">
      <dgm:prSet/>
      <dgm:spPr/>
      <dgm:t>
        <a:bodyPr/>
        <a:lstStyle/>
        <a:p>
          <a:endParaRPr lang="en-US"/>
        </a:p>
      </dgm:t>
    </dgm:pt>
    <dgm:pt modelId="{64D75DB6-0280-47C5-9332-D6A1A165985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Režie videí</a:t>
          </a:r>
          <a:endParaRPr lang="en-US"/>
        </a:p>
      </dgm:t>
    </dgm:pt>
    <dgm:pt modelId="{2EDAF900-8F69-4CE5-921E-322038CCFE39}" type="parTrans" cxnId="{8BA84088-6A52-46A9-9B31-9464005C0154}">
      <dgm:prSet/>
      <dgm:spPr/>
      <dgm:t>
        <a:bodyPr/>
        <a:lstStyle/>
        <a:p>
          <a:endParaRPr lang="en-US"/>
        </a:p>
      </dgm:t>
    </dgm:pt>
    <dgm:pt modelId="{27D7A5AE-82B6-4663-9B64-DABFC81B615C}" type="sibTrans" cxnId="{8BA84088-6A52-46A9-9B31-9464005C0154}">
      <dgm:prSet/>
      <dgm:spPr/>
      <dgm:t>
        <a:bodyPr/>
        <a:lstStyle/>
        <a:p>
          <a:endParaRPr lang="en-US"/>
        </a:p>
      </dgm:t>
    </dgm:pt>
    <dgm:pt modelId="{A0DB1867-5E97-4E1C-B7E3-5E752211D4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Volný čas </a:t>
          </a:r>
          <a:r>
            <a:rPr lang="cs-CZ">
              <a:latin typeface="Calibri Light" panose="020F0302020204030204"/>
            </a:rPr>
            <a:t>;-)</a:t>
          </a:r>
          <a:endParaRPr lang="en-US"/>
        </a:p>
      </dgm:t>
    </dgm:pt>
    <dgm:pt modelId="{78EAEFFD-F3AA-4F38-8858-911FB7BF8E39}" type="parTrans" cxnId="{21C24C20-18FB-449D-9FBE-7B4B0570E90E}">
      <dgm:prSet/>
      <dgm:spPr/>
      <dgm:t>
        <a:bodyPr/>
        <a:lstStyle/>
        <a:p>
          <a:endParaRPr lang="en-US"/>
        </a:p>
      </dgm:t>
    </dgm:pt>
    <dgm:pt modelId="{13144EF6-F346-446A-B5D5-1A6259B742C4}" type="sibTrans" cxnId="{21C24C20-18FB-449D-9FBE-7B4B0570E90E}">
      <dgm:prSet/>
      <dgm:spPr/>
      <dgm:t>
        <a:bodyPr/>
        <a:lstStyle/>
        <a:p>
          <a:endParaRPr lang="en-US"/>
        </a:p>
      </dgm:t>
    </dgm:pt>
    <dgm:pt modelId="{F9667C7A-E232-4683-971F-710FA24EB3FC}" type="pres">
      <dgm:prSet presAssocID="{A9C009F2-F377-4867-80B7-28D20A6C26DA}" presName="root" presStyleCnt="0">
        <dgm:presLayoutVars>
          <dgm:dir/>
          <dgm:resizeHandles val="exact"/>
        </dgm:presLayoutVars>
      </dgm:prSet>
      <dgm:spPr/>
    </dgm:pt>
    <dgm:pt modelId="{96D1231D-EE57-4BC1-9A51-564B4E81D339}" type="pres">
      <dgm:prSet presAssocID="{E4D2DA3D-8110-4D57-8822-3D910C80A7D3}" presName="compNode" presStyleCnt="0"/>
      <dgm:spPr/>
    </dgm:pt>
    <dgm:pt modelId="{EBA77192-101F-4259-BCF5-538ED22596A2}" type="pres">
      <dgm:prSet presAssocID="{E4D2DA3D-8110-4D57-8822-3D910C80A7D3}" presName="iconBgRect" presStyleLbl="bgShp" presStyleIdx="0" presStyleCnt="4"/>
      <dgm:spPr/>
    </dgm:pt>
    <dgm:pt modelId="{EE1DB28A-2C81-4530-9064-2141B3FE17DC}" type="pres">
      <dgm:prSet presAssocID="{E4D2DA3D-8110-4D57-8822-3D910C80A7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386EEEE3-6CBF-4624-A68A-C31974C183FD}" type="pres">
      <dgm:prSet presAssocID="{E4D2DA3D-8110-4D57-8822-3D910C80A7D3}" presName="spaceRect" presStyleCnt="0"/>
      <dgm:spPr/>
    </dgm:pt>
    <dgm:pt modelId="{682DA7AB-2DE8-4D6C-A35D-E68806D216B4}" type="pres">
      <dgm:prSet presAssocID="{E4D2DA3D-8110-4D57-8822-3D910C80A7D3}" presName="textRect" presStyleLbl="revTx" presStyleIdx="0" presStyleCnt="4">
        <dgm:presLayoutVars>
          <dgm:chMax val="1"/>
          <dgm:chPref val="1"/>
        </dgm:presLayoutVars>
      </dgm:prSet>
      <dgm:spPr/>
    </dgm:pt>
    <dgm:pt modelId="{269DA81D-40CB-459A-8364-8C5F4601BFB2}" type="pres">
      <dgm:prSet presAssocID="{40EDEA2E-B197-454E-8859-2D9D3EF858CF}" presName="sibTrans" presStyleCnt="0"/>
      <dgm:spPr/>
    </dgm:pt>
    <dgm:pt modelId="{088D516D-FD77-4710-B4A8-4DEFA88B40D5}" type="pres">
      <dgm:prSet presAssocID="{EA05C63C-FD5E-45B0-B32B-21C780E82D95}" presName="compNode" presStyleCnt="0"/>
      <dgm:spPr/>
    </dgm:pt>
    <dgm:pt modelId="{162A3223-1CAA-4E98-8CCB-E43DFCC96C7C}" type="pres">
      <dgm:prSet presAssocID="{EA05C63C-FD5E-45B0-B32B-21C780E82D95}" presName="iconBgRect" presStyleLbl="bgShp" presStyleIdx="1" presStyleCnt="4"/>
      <dgm:spPr/>
    </dgm:pt>
    <dgm:pt modelId="{2FEE9805-911C-4432-90BE-F16FFA01B616}" type="pres">
      <dgm:prSet presAssocID="{EA05C63C-FD5E-45B0-B32B-21C780E82D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toaparát"/>
        </a:ext>
      </dgm:extLst>
    </dgm:pt>
    <dgm:pt modelId="{3E06263C-FBED-4A76-8BD4-2705AC323134}" type="pres">
      <dgm:prSet presAssocID="{EA05C63C-FD5E-45B0-B32B-21C780E82D95}" presName="spaceRect" presStyleCnt="0"/>
      <dgm:spPr/>
    </dgm:pt>
    <dgm:pt modelId="{8022714B-E39F-4689-956E-C81B219AD99D}" type="pres">
      <dgm:prSet presAssocID="{EA05C63C-FD5E-45B0-B32B-21C780E82D95}" presName="textRect" presStyleLbl="revTx" presStyleIdx="1" presStyleCnt="4">
        <dgm:presLayoutVars>
          <dgm:chMax val="1"/>
          <dgm:chPref val="1"/>
        </dgm:presLayoutVars>
      </dgm:prSet>
      <dgm:spPr/>
    </dgm:pt>
    <dgm:pt modelId="{C3EF32D5-E83A-4E50-AECC-540526EBF29C}" type="pres">
      <dgm:prSet presAssocID="{51EB3DAA-6C27-4B38-BD50-C26B77BBE665}" presName="sibTrans" presStyleCnt="0"/>
      <dgm:spPr/>
    </dgm:pt>
    <dgm:pt modelId="{ADD82624-2E05-44EB-AD27-F8974AE39336}" type="pres">
      <dgm:prSet presAssocID="{64D75DB6-0280-47C5-9332-D6A1A1659853}" presName="compNode" presStyleCnt="0"/>
      <dgm:spPr/>
    </dgm:pt>
    <dgm:pt modelId="{F5B6AC34-BAAA-4A95-80C3-ED02F1580CA2}" type="pres">
      <dgm:prSet presAssocID="{64D75DB6-0280-47C5-9332-D6A1A1659853}" presName="iconBgRect" presStyleLbl="bgShp" presStyleIdx="2" presStyleCnt="4"/>
      <dgm:spPr/>
    </dgm:pt>
    <dgm:pt modelId="{D1002A8E-2B98-43AB-8261-70D206D5ACC7}" type="pres">
      <dgm:prSet presAssocID="{64D75DB6-0280-47C5-9332-D6A1A16598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ADD5E419-73D4-4F30-AA1F-0603E2DDE038}" type="pres">
      <dgm:prSet presAssocID="{64D75DB6-0280-47C5-9332-D6A1A1659853}" presName="spaceRect" presStyleCnt="0"/>
      <dgm:spPr/>
    </dgm:pt>
    <dgm:pt modelId="{E366E24A-DCF2-4060-8EA6-E508A040CF6C}" type="pres">
      <dgm:prSet presAssocID="{64D75DB6-0280-47C5-9332-D6A1A1659853}" presName="textRect" presStyleLbl="revTx" presStyleIdx="2" presStyleCnt="4">
        <dgm:presLayoutVars>
          <dgm:chMax val="1"/>
          <dgm:chPref val="1"/>
        </dgm:presLayoutVars>
      </dgm:prSet>
      <dgm:spPr/>
    </dgm:pt>
    <dgm:pt modelId="{238C0A51-44BA-4393-8973-C1B1602EC710}" type="pres">
      <dgm:prSet presAssocID="{27D7A5AE-82B6-4663-9B64-DABFC81B615C}" presName="sibTrans" presStyleCnt="0"/>
      <dgm:spPr/>
    </dgm:pt>
    <dgm:pt modelId="{1D3444E3-D6FC-4FE2-8E1A-6048FDB95273}" type="pres">
      <dgm:prSet presAssocID="{A0DB1867-5E97-4E1C-B7E3-5E752211D455}" presName="compNode" presStyleCnt="0"/>
      <dgm:spPr/>
    </dgm:pt>
    <dgm:pt modelId="{30584DAC-620C-4866-A786-7F5A5AE49570}" type="pres">
      <dgm:prSet presAssocID="{A0DB1867-5E97-4E1C-B7E3-5E752211D455}" presName="iconBgRect" presStyleLbl="bgShp" presStyleIdx="3" presStyleCnt="4"/>
      <dgm:spPr/>
    </dgm:pt>
    <dgm:pt modelId="{AFE12920-3A34-4DA0-9729-8632D3BADF45}" type="pres">
      <dgm:prSet presAssocID="{A0DB1867-5E97-4E1C-B7E3-5E752211D4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diny"/>
        </a:ext>
      </dgm:extLst>
    </dgm:pt>
    <dgm:pt modelId="{27862013-6486-41B9-862F-E40ECF495795}" type="pres">
      <dgm:prSet presAssocID="{A0DB1867-5E97-4E1C-B7E3-5E752211D455}" presName="spaceRect" presStyleCnt="0"/>
      <dgm:spPr/>
    </dgm:pt>
    <dgm:pt modelId="{723DFAAB-0069-47F9-BC9B-536514CEAACB}" type="pres">
      <dgm:prSet presAssocID="{A0DB1867-5E97-4E1C-B7E3-5E752211D45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1C24C20-18FB-449D-9FBE-7B4B0570E90E}" srcId="{A9C009F2-F377-4867-80B7-28D20A6C26DA}" destId="{A0DB1867-5E97-4E1C-B7E3-5E752211D455}" srcOrd="3" destOrd="0" parTransId="{78EAEFFD-F3AA-4F38-8858-911FB7BF8E39}" sibTransId="{13144EF6-F346-446A-B5D5-1A6259B742C4}"/>
    <dgm:cxn modelId="{30536130-C13C-4127-8824-7BC1B1B8ABDA}" srcId="{A9C009F2-F377-4867-80B7-28D20A6C26DA}" destId="{E4D2DA3D-8110-4D57-8822-3D910C80A7D3}" srcOrd="0" destOrd="0" parTransId="{5110F84C-ABC2-4158-ADED-7477E112AC2A}" sibTransId="{40EDEA2E-B197-454E-8859-2D9D3EF858CF}"/>
    <dgm:cxn modelId="{F2259936-EB64-4D4C-9B38-B4B86B4DE3DC}" type="presOf" srcId="{A0DB1867-5E97-4E1C-B7E3-5E752211D455}" destId="{723DFAAB-0069-47F9-BC9B-536514CEAACB}" srcOrd="0" destOrd="0" presId="urn:microsoft.com/office/officeart/2018/5/layout/IconCircleLabelList"/>
    <dgm:cxn modelId="{ECD45969-F882-4C7D-A118-E9A362689F68}" type="presOf" srcId="{64D75DB6-0280-47C5-9332-D6A1A1659853}" destId="{E366E24A-DCF2-4060-8EA6-E508A040CF6C}" srcOrd="0" destOrd="0" presId="urn:microsoft.com/office/officeart/2018/5/layout/IconCircleLabelList"/>
    <dgm:cxn modelId="{90A85C56-E8AB-44F7-9770-9FD5C340DD55}" type="presOf" srcId="{A9C009F2-F377-4867-80B7-28D20A6C26DA}" destId="{F9667C7A-E232-4683-971F-710FA24EB3FC}" srcOrd="0" destOrd="0" presId="urn:microsoft.com/office/officeart/2018/5/layout/IconCircleLabelList"/>
    <dgm:cxn modelId="{59566A59-931B-449D-875F-935ED5DF1ADF}" srcId="{A9C009F2-F377-4867-80B7-28D20A6C26DA}" destId="{EA05C63C-FD5E-45B0-B32B-21C780E82D95}" srcOrd="1" destOrd="0" parTransId="{F3447E7F-9576-45D3-8722-6337EC34AB81}" sibTransId="{51EB3DAA-6C27-4B38-BD50-C26B77BBE665}"/>
    <dgm:cxn modelId="{8BA84088-6A52-46A9-9B31-9464005C0154}" srcId="{A9C009F2-F377-4867-80B7-28D20A6C26DA}" destId="{64D75DB6-0280-47C5-9332-D6A1A1659853}" srcOrd="2" destOrd="0" parTransId="{2EDAF900-8F69-4CE5-921E-322038CCFE39}" sibTransId="{27D7A5AE-82B6-4663-9B64-DABFC81B615C}"/>
    <dgm:cxn modelId="{623E88AB-E9D4-4DFF-B422-EAFB5019FE21}" type="presOf" srcId="{EA05C63C-FD5E-45B0-B32B-21C780E82D95}" destId="{8022714B-E39F-4689-956E-C81B219AD99D}" srcOrd="0" destOrd="0" presId="urn:microsoft.com/office/officeart/2018/5/layout/IconCircleLabelList"/>
    <dgm:cxn modelId="{9CDB46B5-1A44-4160-B227-C2A26ED58660}" type="presOf" srcId="{E4D2DA3D-8110-4D57-8822-3D910C80A7D3}" destId="{682DA7AB-2DE8-4D6C-A35D-E68806D216B4}" srcOrd="0" destOrd="0" presId="urn:microsoft.com/office/officeart/2018/5/layout/IconCircleLabelList"/>
    <dgm:cxn modelId="{5D763311-8BC4-4B10-B584-FAA700C7D9E0}" type="presParOf" srcId="{F9667C7A-E232-4683-971F-710FA24EB3FC}" destId="{96D1231D-EE57-4BC1-9A51-564B4E81D339}" srcOrd="0" destOrd="0" presId="urn:microsoft.com/office/officeart/2018/5/layout/IconCircleLabelList"/>
    <dgm:cxn modelId="{59C82C06-759E-4E06-9D4A-549833B2285A}" type="presParOf" srcId="{96D1231D-EE57-4BC1-9A51-564B4E81D339}" destId="{EBA77192-101F-4259-BCF5-538ED22596A2}" srcOrd="0" destOrd="0" presId="urn:microsoft.com/office/officeart/2018/5/layout/IconCircleLabelList"/>
    <dgm:cxn modelId="{DFA0462B-49B0-4741-B511-02882FCC3A28}" type="presParOf" srcId="{96D1231D-EE57-4BC1-9A51-564B4E81D339}" destId="{EE1DB28A-2C81-4530-9064-2141B3FE17DC}" srcOrd="1" destOrd="0" presId="urn:microsoft.com/office/officeart/2018/5/layout/IconCircleLabelList"/>
    <dgm:cxn modelId="{FD73E2E5-71A8-4AF5-9AD2-A5525D3FB1EC}" type="presParOf" srcId="{96D1231D-EE57-4BC1-9A51-564B4E81D339}" destId="{386EEEE3-6CBF-4624-A68A-C31974C183FD}" srcOrd="2" destOrd="0" presId="urn:microsoft.com/office/officeart/2018/5/layout/IconCircleLabelList"/>
    <dgm:cxn modelId="{64EFFE08-87C4-4918-84B7-1C9621ACFB5D}" type="presParOf" srcId="{96D1231D-EE57-4BC1-9A51-564B4E81D339}" destId="{682DA7AB-2DE8-4D6C-A35D-E68806D216B4}" srcOrd="3" destOrd="0" presId="urn:microsoft.com/office/officeart/2018/5/layout/IconCircleLabelList"/>
    <dgm:cxn modelId="{8760432B-893C-42BD-BEF3-81A189B9834A}" type="presParOf" srcId="{F9667C7A-E232-4683-971F-710FA24EB3FC}" destId="{269DA81D-40CB-459A-8364-8C5F4601BFB2}" srcOrd="1" destOrd="0" presId="urn:microsoft.com/office/officeart/2018/5/layout/IconCircleLabelList"/>
    <dgm:cxn modelId="{3D4F6BDC-EC74-4B65-B526-C6B2FF6EBBEB}" type="presParOf" srcId="{F9667C7A-E232-4683-971F-710FA24EB3FC}" destId="{088D516D-FD77-4710-B4A8-4DEFA88B40D5}" srcOrd="2" destOrd="0" presId="urn:microsoft.com/office/officeart/2018/5/layout/IconCircleLabelList"/>
    <dgm:cxn modelId="{FD578F6C-5444-413D-A8BE-CF2D1503B297}" type="presParOf" srcId="{088D516D-FD77-4710-B4A8-4DEFA88B40D5}" destId="{162A3223-1CAA-4E98-8CCB-E43DFCC96C7C}" srcOrd="0" destOrd="0" presId="urn:microsoft.com/office/officeart/2018/5/layout/IconCircleLabelList"/>
    <dgm:cxn modelId="{4038939B-B5F4-4EB6-9CCB-EC8CE6CCC8C2}" type="presParOf" srcId="{088D516D-FD77-4710-B4A8-4DEFA88B40D5}" destId="{2FEE9805-911C-4432-90BE-F16FFA01B616}" srcOrd="1" destOrd="0" presId="urn:microsoft.com/office/officeart/2018/5/layout/IconCircleLabelList"/>
    <dgm:cxn modelId="{A69198C3-8A26-4F4B-8559-5A2ACEA5FB1C}" type="presParOf" srcId="{088D516D-FD77-4710-B4A8-4DEFA88B40D5}" destId="{3E06263C-FBED-4A76-8BD4-2705AC323134}" srcOrd="2" destOrd="0" presId="urn:microsoft.com/office/officeart/2018/5/layout/IconCircleLabelList"/>
    <dgm:cxn modelId="{E4F7F6DC-0344-4417-8D0A-7C3567747186}" type="presParOf" srcId="{088D516D-FD77-4710-B4A8-4DEFA88B40D5}" destId="{8022714B-E39F-4689-956E-C81B219AD99D}" srcOrd="3" destOrd="0" presId="urn:microsoft.com/office/officeart/2018/5/layout/IconCircleLabelList"/>
    <dgm:cxn modelId="{99FAA4DE-A7DB-4107-B475-694F8D6EA821}" type="presParOf" srcId="{F9667C7A-E232-4683-971F-710FA24EB3FC}" destId="{C3EF32D5-E83A-4E50-AECC-540526EBF29C}" srcOrd="3" destOrd="0" presId="urn:microsoft.com/office/officeart/2018/5/layout/IconCircleLabelList"/>
    <dgm:cxn modelId="{B8A4CF73-11CB-4B21-B1CE-A827DEE24DA7}" type="presParOf" srcId="{F9667C7A-E232-4683-971F-710FA24EB3FC}" destId="{ADD82624-2E05-44EB-AD27-F8974AE39336}" srcOrd="4" destOrd="0" presId="urn:microsoft.com/office/officeart/2018/5/layout/IconCircleLabelList"/>
    <dgm:cxn modelId="{15F3461A-F1FC-4920-AC3C-9A7BC9217DEB}" type="presParOf" srcId="{ADD82624-2E05-44EB-AD27-F8974AE39336}" destId="{F5B6AC34-BAAA-4A95-80C3-ED02F1580CA2}" srcOrd="0" destOrd="0" presId="urn:microsoft.com/office/officeart/2018/5/layout/IconCircleLabelList"/>
    <dgm:cxn modelId="{707A5608-BA24-475B-9974-4544F5B9C32E}" type="presParOf" srcId="{ADD82624-2E05-44EB-AD27-F8974AE39336}" destId="{D1002A8E-2B98-43AB-8261-70D206D5ACC7}" srcOrd="1" destOrd="0" presId="urn:microsoft.com/office/officeart/2018/5/layout/IconCircleLabelList"/>
    <dgm:cxn modelId="{1A71614F-637F-4866-BF53-03A8B801B1A1}" type="presParOf" srcId="{ADD82624-2E05-44EB-AD27-F8974AE39336}" destId="{ADD5E419-73D4-4F30-AA1F-0603E2DDE038}" srcOrd="2" destOrd="0" presId="urn:microsoft.com/office/officeart/2018/5/layout/IconCircleLabelList"/>
    <dgm:cxn modelId="{8C831488-CF68-4089-A28A-16116B581A01}" type="presParOf" srcId="{ADD82624-2E05-44EB-AD27-F8974AE39336}" destId="{E366E24A-DCF2-4060-8EA6-E508A040CF6C}" srcOrd="3" destOrd="0" presId="urn:microsoft.com/office/officeart/2018/5/layout/IconCircleLabelList"/>
    <dgm:cxn modelId="{CF7787DE-9BEB-4535-81AF-A6AD8F02B495}" type="presParOf" srcId="{F9667C7A-E232-4683-971F-710FA24EB3FC}" destId="{238C0A51-44BA-4393-8973-C1B1602EC710}" srcOrd="5" destOrd="0" presId="urn:microsoft.com/office/officeart/2018/5/layout/IconCircleLabelList"/>
    <dgm:cxn modelId="{651A0E16-5881-4B4A-BB15-252361CD5172}" type="presParOf" srcId="{F9667C7A-E232-4683-971F-710FA24EB3FC}" destId="{1D3444E3-D6FC-4FE2-8E1A-6048FDB95273}" srcOrd="6" destOrd="0" presId="urn:microsoft.com/office/officeart/2018/5/layout/IconCircleLabelList"/>
    <dgm:cxn modelId="{EF606E70-2630-4A98-AD81-BB2AB00360CC}" type="presParOf" srcId="{1D3444E3-D6FC-4FE2-8E1A-6048FDB95273}" destId="{30584DAC-620C-4866-A786-7F5A5AE49570}" srcOrd="0" destOrd="0" presId="urn:microsoft.com/office/officeart/2018/5/layout/IconCircleLabelList"/>
    <dgm:cxn modelId="{1A18B27E-8337-40D3-BE98-3E6421C5869A}" type="presParOf" srcId="{1D3444E3-D6FC-4FE2-8E1A-6048FDB95273}" destId="{AFE12920-3A34-4DA0-9729-8632D3BADF45}" srcOrd="1" destOrd="0" presId="urn:microsoft.com/office/officeart/2018/5/layout/IconCircleLabelList"/>
    <dgm:cxn modelId="{A63130E0-6358-414C-A4CB-C2458B87B134}" type="presParOf" srcId="{1D3444E3-D6FC-4FE2-8E1A-6048FDB95273}" destId="{27862013-6486-41B9-862F-E40ECF495795}" srcOrd="2" destOrd="0" presId="urn:microsoft.com/office/officeart/2018/5/layout/IconCircleLabelList"/>
    <dgm:cxn modelId="{3E643698-E6C8-4334-BE53-A442F79507A7}" type="presParOf" srcId="{1D3444E3-D6FC-4FE2-8E1A-6048FDB95273}" destId="{723DFAAB-0069-47F9-BC9B-536514CEAAC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90C25-2E3E-4023-8D33-EA1B2CD97148}">
      <dsp:nvSpPr>
        <dsp:cNvPr id="0" name=""/>
        <dsp:cNvSpPr/>
      </dsp:nvSpPr>
      <dsp:spPr>
        <a:xfrm>
          <a:off x="773281" y="30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7A1784-37B8-4DDE-93F4-B362D65B6BA6}">
      <dsp:nvSpPr>
        <dsp:cNvPr id="0" name=""/>
        <dsp:cNvSpPr/>
      </dsp:nvSpPr>
      <dsp:spPr>
        <a:xfrm>
          <a:off x="1007281" y="54298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1E7953-3AE6-447E-9027-FE767C3F4C38}">
      <dsp:nvSpPr>
        <dsp:cNvPr id="0" name=""/>
        <dsp:cNvSpPr/>
      </dsp:nvSpPr>
      <dsp:spPr>
        <a:xfrm>
          <a:off x="422281" y="174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Webové aplikace</a:t>
          </a:r>
          <a:endParaRPr lang="en-US" sz="1900" kern="1200"/>
        </a:p>
      </dsp:txBody>
      <dsp:txXfrm>
        <a:off x="422281" y="1748987"/>
        <a:ext cx="1800000" cy="720000"/>
      </dsp:txXfrm>
    </dsp:sp>
    <dsp:sp modelId="{CCB86C1D-7F90-4AC7-94C3-93846CEDB25B}">
      <dsp:nvSpPr>
        <dsp:cNvPr id="0" name=""/>
        <dsp:cNvSpPr/>
      </dsp:nvSpPr>
      <dsp:spPr>
        <a:xfrm>
          <a:off x="2888281" y="30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53AA8C-7A9B-4DA8-A530-8A000ABAB424}">
      <dsp:nvSpPr>
        <dsp:cNvPr id="0" name=""/>
        <dsp:cNvSpPr/>
      </dsp:nvSpPr>
      <dsp:spPr>
        <a:xfrm>
          <a:off x="3122281" y="542987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59617F-D8FD-44EF-9528-1CE2FA95F6BC}">
      <dsp:nvSpPr>
        <dsp:cNvPr id="0" name=""/>
        <dsp:cNvSpPr/>
      </dsp:nvSpPr>
      <dsp:spPr>
        <a:xfrm>
          <a:off x="2537281" y="174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Mobilní aplikace</a:t>
          </a:r>
          <a:endParaRPr lang="en-US" sz="1900" kern="1200"/>
        </a:p>
      </dsp:txBody>
      <dsp:txXfrm>
        <a:off x="2537281" y="1748987"/>
        <a:ext cx="1800000" cy="720000"/>
      </dsp:txXfrm>
    </dsp:sp>
    <dsp:sp modelId="{5A151BFF-7687-46BA-BA81-013D5BF5FC0F}">
      <dsp:nvSpPr>
        <dsp:cNvPr id="0" name=""/>
        <dsp:cNvSpPr/>
      </dsp:nvSpPr>
      <dsp:spPr>
        <a:xfrm>
          <a:off x="5003281" y="30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30A3F-D654-4899-8607-C472388737EC}">
      <dsp:nvSpPr>
        <dsp:cNvPr id="0" name=""/>
        <dsp:cNvSpPr/>
      </dsp:nvSpPr>
      <dsp:spPr>
        <a:xfrm>
          <a:off x="5237281" y="542987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2B52C3-61B2-43EF-BC68-B6EB6B26799E}">
      <dsp:nvSpPr>
        <dsp:cNvPr id="0" name=""/>
        <dsp:cNvSpPr/>
      </dsp:nvSpPr>
      <dsp:spPr>
        <a:xfrm>
          <a:off x="4652281" y="174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Desktopové aplikace</a:t>
          </a:r>
          <a:endParaRPr lang="en-US" sz="1900" kern="1200"/>
        </a:p>
      </dsp:txBody>
      <dsp:txXfrm>
        <a:off x="4652281" y="1748987"/>
        <a:ext cx="1800000" cy="720000"/>
      </dsp:txXfrm>
    </dsp:sp>
    <dsp:sp modelId="{F221A736-CF4F-44C5-A59D-877B0C188621}">
      <dsp:nvSpPr>
        <dsp:cNvPr id="0" name=""/>
        <dsp:cNvSpPr/>
      </dsp:nvSpPr>
      <dsp:spPr>
        <a:xfrm>
          <a:off x="7118281" y="30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AC2278-C290-4F22-B573-7B4A43FF7DDF}">
      <dsp:nvSpPr>
        <dsp:cNvPr id="0" name=""/>
        <dsp:cNvSpPr/>
      </dsp:nvSpPr>
      <dsp:spPr>
        <a:xfrm>
          <a:off x="7352281" y="542987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B54EE9-709F-4AA7-82E6-0B3BD9E407D8}">
      <dsp:nvSpPr>
        <dsp:cNvPr id="0" name=""/>
        <dsp:cNvSpPr/>
      </dsp:nvSpPr>
      <dsp:spPr>
        <a:xfrm>
          <a:off x="6767281" y="174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Vývoj Her</a:t>
          </a:r>
          <a:endParaRPr lang="en-US" sz="1900" kern="1200"/>
        </a:p>
      </dsp:txBody>
      <dsp:txXfrm>
        <a:off x="6767281" y="1748987"/>
        <a:ext cx="1800000" cy="720000"/>
      </dsp:txXfrm>
    </dsp:sp>
    <dsp:sp modelId="{9BD47FE9-BB0C-4B05-BC84-0228E7E0EBAC}">
      <dsp:nvSpPr>
        <dsp:cNvPr id="0" name=""/>
        <dsp:cNvSpPr/>
      </dsp:nvSpPr>
      <dsp:spPr>
        <a:xfrm>
          <a:off x="9233281" y="30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EA3601-CCBB-4520-88D0-6AA5C2B36EF0}">
      <dsp:nvSpPr>
        <dsp:cNvPr id="0" name=""/>
        <dsp:cNvSpPr/>
      </dsp:nvSpPr>
      <dsp:spPr>
        <a:xfrm>
          <a:off x="9467281" y="542987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FAFDE2-3CD5-4FAE-95FE-2DAC309E765B}">
      <dsp:nvSpPr>
        <dsp:cNvPr id="0" name=""/>
        <dsp:cNvSpPr/>
      </dsp:nvSpPr>
      <dsp:spPr>
        <a:xfrm>
          <a:off x="8882281" y="174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Internet věcí</a:t>
          </a:r>
        </a:p>
      </dsp:txBody>
      <dsp:txXfrm>
        <a:off x="8882281" y="1748987"/>
        <a:ext cx="1800000" cy="720000"/>
      </dsp:txXfrm>
    </dsp:sp>
    <dsp:sp modelId="{BB9B9453-F4AC-4347-843D-AF85926943F6}">
      <dsp:nvSpPr>
        <dsp:cNvPr id="0" name=""/>
        <dsp:cNvSpPr/>
      </dsp:nvSpPr>
      <dsp:spPr>
        <a:xfrm>
          <a:off x="773281" y="291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8CD51-6B9D-42B8-BF98-0349AFB3DCB2}">
      <dsp:nvSpPr>
        <dsp:cNvPr id="0" name=""/>
        <dsp:cNvSpPr/>
      </dsp:nvSpPr>
      <dsp:spPr>
        <a:xfrm>
          <a:off x="1007281" y="3152987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A7595C-55DA-4EC1-86D6-44471050077E}">
      <dsp:nvSpPr>
        <dsp:cNvPr id="0" name=""/>
        <dsp:cNvSpPr/>
      </dsp:nvSpPr>
      <dsp:spPr>
        <a:xfrm>
          <a:off x="422281" y="435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Hardware</a:t>
          </a:r>
          <a:endParaRPr lang="en-US" sz="1900" kern="1200"/>
        </a:p>
      </dsp:txBody>
      <dsp:txXfrm>
        <a:off x="422281" y="4358987"/>
        <a:ext cx="1800000" cy="720000"/>
      </dsp:txXfrm>
    </dsp:sp>
    <dsp:sp modelId="{43F8AA0D-9F65-4814-BDA5-CCD633C960DC}">
      <dsp:nvSpPr>
        <dsp:cNvPr id="0" name=""/>
        <dsp:cNvSpPr/>
      </dsp:nvSpPr>
      <dsp:spPr>
        <a:xfrm>
          <a:off x="2888281" y="291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CB25E0-8209-4ABD-A85F-BAAB34C0D87E}">
      <dsp:nvSpPr>
        <dsp:cNvPr id="0" name=""/>
        <dsp:cNvSpPr/>
      </dsp:nvSpPr>
      <dsp:spPr>
        <a:xfrm>
          <a:off x="3122281" y="3152987"/>
          <a:ext cx="630000" cy="6300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F949E1-EA36-47FF-B8D0-3043DA9D8FFC}">
      <dsp:nvSpPr>
        <dsp:cNvPr id="0" name=""/>
        <dsp:cNvSpPr/>
      </dsp:nvSpPr>
      <dsp:spPr>
        <a:xfrm>
          <a:off x="2537281" y="435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Operační systémy a sítě</a:t>
          </a:r>
          <a:endParaRPr lang="en-US" sz="1900" kern="1200"/>
        </a:p>
      </dsp:txBody>
      <dsp:txXfrm>
        <a:off x="2537281" y="4358987"/>
        <a:ext cx="1800000" cy="720000"/>
      </dsp:txXfrm>
    </dsp:sp>
    <dsp:sp modelId="{AA517815-92FC-4F9D-8C86-629F9C094CA3}">
      <dsp:nvSpPr>
        <dsp:cNvPr id="0" name=""/>
        <dsp:cNvSpPr/>
      </dsp:nvSpPr>
      <dsp:spPr>
        <a:xfrm>
          <a:off x="5003281" y="291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71EB0D-D303-4E36-93B9-AE9D7CBAEDF8}">
      <dsp:nvSpPr>
        <dsp:cNvPr id="0" name=""/>
        <dsp:cNvSpPr/>
      </dsp:nvSpPr>
      <dsp:spPr>
        <a:xfrm>
          <a:off x="5237281" y="3152987"/>
          <a:ext cx="630000" cy="6300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61F0EB-B5CF-46D3-8B99-50943275AE62}">
      <dsp:nvSpPr>
        <dsp:cNvPr id="0" name=""/>
        <dsp:cNvSpPr/>
      </dsp:nvSpPr>
      <dsp:spPr>
        <a:xfrm>
          <a:off x="4652281" y="435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Kybernetická bezpečnost</a:t>
          </a:r>
        </a:p>
      </dsp:txBody>
      <dsp:txXfrm>
        <a:off x="4652281" y="4358987"/>
        <a:ext cx="1800000" cy="720000"/>
      </dsp:txXfrm>
    </dsp:sp>
    <dsp:sp modelId="{DD873690-0188-4A19-BEDF-408D63CF0BA6}">
      <dsp:nvSpPr>
        <dsp:cNvPr id="0" name=""/>
        <dsp:cNvSpPr/>
      </dsp:nvSpPr>
      <dsp:spPr>
        <a:xfrm>
          <a:off x="7118281" y="291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962E71-BC82-4BBD-B4E5-D69B6356E20A}">
      <dsp:nvSpPr>
        <dsp:cNvPr id="0" name=""/>
        <dsp:cNvSpPr/>
      </dsp:nvSpPr>
      <dsp:spPr>
        <a:xfrm>
          <a:off x="7352281" y="3152987"/>
          <a:ext cx="630000" cy="630000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7175D8-CE51-45DB-8E3C-6ACB1C8CC3B4}">
      <dsp:nvSpPr>
        <dsp:cNvPr id="0" name=""/>
        <dsp:cNvSpPr/>
      </dsp:nvSpPr>
      <dsp:spPr>
        <a:xfrm>
          <a:off x="6767281" y="435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Umělé inteligence</a:t>
          </a:r>
        </a:p>
      </dsp:txBody>
      <dsp:txXfrm>
        <a:off x="6767281" y="4358987"/>
        <a:ext cx="1800000" cy="720000"/>
      </dsp:txXfrm>
    </dsp:sp>
    <dsp:sp modelId="{C18792DE-618D-43D4-BD4C-37E682DE47F2}">
      <dsp:nvSpPr>
        <dsp:cNvPr id="0" name=""/>
        <dsp:cNvSpPr/>
      </dsp:nvSpPr>
      <dsp:spPr>
        <a:xfrm>
          <a:off x="9233281" y="2918987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39B6E3-40F2-42F7-80E5-ADC6C1E8940A}">
      <dsp:nvSpPr>
        <dsp:cNvPr id="0" name=""/>
        <dsp:cNvSpPr/>
      </dsp:nvSpPr>
      <dsp:spPr>
        <a:xfrm>
          <a:off x="9467281" y="3152987"/>
          <a:ext cx="630000" cy="630000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5E2F65-1E85-40F1-9D7E-7A35180DBDD3}">
      <dsp:nvSpPr>
        <dsp:cNvPr id="0" name=""/>
        <dsp:cNvSpPr/>
      </dsp:nvSpPr>
      <dsp:spPr>
        <a:xfrm>
          <a:off x="8882281" y="435898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Počítačová grafika</a:t>
          </a:r>
        </a:p>
      </dsp:txBody>
      <dsp:txXfrm>
        <a:off x="8882281" y="4358987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77192-101F-4259-BCF5-538ED22596A2}">
      <dsp:nvSpPr>
        <dsp:cNvPr id="0" name=""/>
        <dsp:cNvSpPr/>
      </dsp:nvSpPr>
      <dsp:spPr>
        <a:xfrm>
          <a:off x="628457" y="1381373"/>
          <a:ext cx="1452736" cy="145273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1DB28A-2C81-4530-9064-2141B3FE17DC}">
      <dsp:nvSpPr>
        <dsp:cNvPr id="0" name=""/>
        <dsp:cNvSpPr/>
      </dsp:nvSpPr>
      <dsp:spPr>
        <a:xfrm>
          <a:off x="938057" y="1690972"/>
          <a:ext cx="833537" cy="833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DA7AB-2DE8-4D6C-A35D-E68806D216B4}">
      <dsp:nvSpPr>
        <dsp:cNvPr id="0" name=""/>
        <dsp:cNvSpPr/>
      </dsp:nvSpPr>
      <dsp:spPr>
        <a:xfrm>
          <a:off x="164058" y="3286601"/>
          <a:ext cx="23815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Hraní počítačových her</a:t>
          </a:r>
          <a:endParaRPr lang="en-US" sz="1900" kern="1200"/>
        </a:p>
      </dsp:txBody>
      <dsp:txXfrm>
        <a:off x="164058" y="3286601"/>
        <a:ext cx="2381535" cy="720000"/>
      </dsp:txXfrm>
    </dsp:sp>
    <dsp:sp modelId="{162A3223-1CAA-4E98-8CCB-E43DFCC96C7C}">
      <dsp:nvSpPr>
        <dsp:cNvPr id="0" name=""/>
        <dsp:cNvSpPr/>
      </dsp:nvSpPr>
      <dsp:spPr>
        <a:xfrm>
          <a:off x="3426761" y="1381373"/>
          <a:ext cx="1452736" cy="145273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EE9805-911C-4432-90BE-F16FFA01B616}">
      <dsp:nvSpPr>
        <dsp:cNvPr id="0" name=""/>
        <dsp:cNvSpPr/>
      </dsp:nvSpPr>
      <dsp:spPr>
        <a:xfrm>
          <a:off x="3736360" y="1690972"/>
          <a:ext cx="833537" cy="833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22714B-E39F-4689-956E-C81B219AD99D}">
      <dsp:nvSpPr>
        <dsp:cNvPr id="0" name=""/>
        <dsp:cNvSpPr/>
      </dsp:nvSpPr>
      <dsp:spPr>
        <a:xfrm>
          <a:off x="2962361" y="3286601"/>
          <a:ext cx="23815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Umělecká fotografie</a:t>
          </a:r>
          <a:endParaRPr lang="en-US" sz="1900" kern="1200"/>
        </a:p>
      </dsp:txBody>
      <dsp:txXfrm>
        <a:off x="2962361" y="3286601"/>
        <a:ext cx="2381535" cy="720000"/>
      </dsp:txXfrm>
    </dsp:sp>
    <dsp:sp modelId="{F5B6AC34-BAAA-4A95-80C3-ED02F1580CA2}">
      <dsp:nvSpPr>
        <dsp:cNvPr id="0" name=""/>
        <dsp:cNvSpPr/>
      </dsp:nvSpPr>
      <dsp:spPr>
        <a:xfrm>
          <a:off x="6225065" y="1381373"/>
          <a:ext cx="1452736" cy="145273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002A8E-2B98-43AB-8261-70D206D5ACC7}">
      <dsp:nvSpPr>
        <dsp:cNvPr id="0" name=""/>
        <dsp:cNvSpPr/>
      </dsp:nvSpPr>
      <dsp:spPr>
        <a:xfrm>
          <a:off x="6534664" y="1690972"/>
          <a:ext cx="833537" cy="833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6E24A-DCF2-4060-8EA6-E508A040CF6C}">
      <dsp:nvSpPr>
        <dsp:cNvPr id="0" name=""/>
        <dsp:cNvSpPr/>
      </dsp:nvSpPr>
      <dsp:spPr>
        <a:xfrm>
          <a:off x="5760665" y="3286601"/>
          <a:ext cx="23815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Režie videí</a:t>
          </a:r>
          <a:endParaRPr lang="en-US" sz="1900" kern="1200"/>
        </a:p>
      </dsp:txBody>
      <dsp:txXfrm>
        <a:off x="5760665" y="3286601"/>
        <a:ext cx="2381535" cy="720000"/>
      </dsp:txXfrm>
    </dsp:sp>
    <dsp:sp modelId="{30584DAC-620C-4866-A786-7F5A5AE49570}">
      <dsp:nvSpPr>
        <dsp:cNvPr id="0" name=""/>
        <dsp:cNvSpPr/>
      </dsp:nvSpPr>
      <dsp:spPr>
        <a:xfrm>
          <a:off x="9023369" y="1381373"/>
          <a:ext cx="1452736" cy="145273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E12920-3A34-4DA0-9729-8632D3BADF45}">
      <dsp:nvSpPr>
        <dsp:cNvPr id="0" name=""/>
        <dsp:cNvSpPr/>
      </dsp:nvSpPr>
      <dsp:spPr>
        <a:xfrm>
          <a:off x="9332968" y="1690972"/>
          <a:ext cx="833537" cy="8335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DFAAB-0069-47F9-BC9B-536514CEAACB}">
      <dsp:nvSpPr>
        <dsp:cNvPr id="0" name=""/>
        <dsp:cNvSpPr/>
      </dsp:nvSpPr>
      <dsp:spPr>
        <a:xfrm>
          <a:off x="8558969" y="3286601"/>
          <a:ext cx="23815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Volný čas </a:t>
          </a:r>
          <a:r>
            <a:rPr lang="cs-CZ" sz="1900" kern="1200">
              <a:latin typeface="Calibri Light" panose="020F0302020204030204"/>
            </a:rPr>
            <a:t>;-)</a:t>
          </a:r>
          <a:endParaRPr lang="en-US" sz="1900" kern="1200"/>
        </a:p>
      </dsp:txBody>
      <dsp:txXfrm>
        <a:off x="8558969" y="3286601"/>
        <a:ext cx="238153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9AED7-E157-47D5-981E-FF60057DF818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B82F8-D8A5-499F-A4C8-7BA6E085B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70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E071A-F01D-5395-E89B-CC884C6E1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5C953-5592-D07F-0A4B-326E4D019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05CEB4-FC0B-6A0C-B050-8C652A1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260C2A45-7D2D-4B2F-BDD4-CD067A7E0D9C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FDCAE8-84EF-BDB2-C89E-35AD44C6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07CB3E-A9AC-3417-0D69-E63E5841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711369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E9A79-D1BA-673B-FA51-3025FA3B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21" y="365126"/>
            <a:ext cx="11052567" cy="69177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F74A29-6E28-18A0-1257-6AFAF9B41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723" y="1470498"/>
            <a:ext cx="35062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DC6257-95CD-CE8A-D9A6-F69915591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822" y="2294410"/>
            <a:ext cx="3506252" cy="42667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475AD2-35CA-91EB-A0F6-B37F3D4B7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9430" y="1470498"/>
            <a:ext cx="35062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6844B5-8D26-7C3B-269C-15E5B04B2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2529" y="2294410"/>
            <a:ext cx="3506251" cy="42667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459676-D464-D72A-8946-9FB37971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C51F2A7E-3B69-4F31-923B-FCFDA7F1A39F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CE95F6-16F4-F776-4730-3BB4516A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BFDDE1-9911-5452-C7F7-075C543F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4536ADB-3AC7-0882-FE50-F0DD0F7186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49137" y="1470498"/>
            <a:ext cx="35062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obsah 3">
            <a:extLst>
              <a:ext uri="{FF2B5EF4-FFF2-40B4-BE49-F238E27FC236}">
                <a16:creationId xmlns:a16="http://schemas.microsoft.com/office/drawing/2014/main" id="{F887D302-8599-25A8-A205-763E86A06CF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42236" y="2294410"/>
            <a:ext cx="3506251" cy="42667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42576655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blo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891B9-1772-4315-494C-F7F472F4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06CF3-6A16-7356-6659-AC4FB9CF6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1" y="1320922"/>
            <a:ext cx="5181600" cy="23303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24404-1DC8-F7F2-2288-9021F796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6099" y="1320921"/>
            <a:ext cx="5332020" cy="23303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64D31-A36C-AF25-2DE3-13D2CAC3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02B9CE8C-3294-4E0A-900A-2483460ADC67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B2305-EB40-5427-63D8-E101A8F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9BD08-C0E7-24EE-473A-B109F83D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28B85C8-A99D-003E-5744-E5E3435349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1414" y="3891561"/>
            <a:ext cx="5181600" cy="279301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9C78CFD2-B3C7-29A2-6203-A3CC22AC87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10942" y="3891560"/>
            <a:ext cx="5332020" cy="279301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90529439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bloky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06CF3-6A16-7356-6659-AC4FB9CF6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414" y="365127"/>
            <a:ext cx="5181600" cy="279301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24404-1DC8-F7F2-2288-9021F796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942" y="365126"/>
            <a:ext cx="5332020" cy="279301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64D31-A36C-AF25-2DE3-13D2CAC3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AD90A3CA-B7E0-4993-BCB7-5F43AB4E05FB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B2305-EB40-5427-63D8-E101A8F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9BD08-C0E7-24EE-473A-B109F83D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28B85C8-A99D-003E-5744-E5E3435349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1414" y="3429001"/>
            <a:ext cx="5181600" cy="325557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9C78CFD2-B3C7-29A2-6203-A3CC22AC87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10942" y="3429000"/>
            <a:ext cx="5332020" cy="325557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7615441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AC339-E569-9FA0-C75C-9B4E5D0D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372D86-6422-4311-851B-9869E8DC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0A5EE60E-3CF8-4EBC-B083-1334424A4F14}" type="datetime1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301EB9D-1002-8C1A-E87F-919C9B0D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F56CF0-AB36-964D-2AE8-F1F03FC5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478963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241D6726-9950-4AB7-8DE4-4CBF5FF20CD8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900231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bez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D6D7025-BB1F-4A92-AFC8-068CFBCC7CEE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521089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celou ploc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7E7894D-B702-4B17-945B-7B19F1557B46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F0B231E2-AFE2-90E2-F9AC-BA820250B3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764843424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7E8E695-3D67-4BC6-A81A-946F641B52BE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F0B231E2-AFE2-90E2-F9AC-BA820250B3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3321A9A-A312-490B-09D2-3FAABD8B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65126"/>
            <a:ext cx="10901548" cy="71553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97963290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celou plochu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B530AC1-CE99-48E4-BE0F-DAED5E5F78F1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F0B231E2-AFE2-90E2-F9AC-BA820250B3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0CF0E79-5435-145D-578A-B519135701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461000"/>
            <a:ext cx="12192000" cy="1397000"/>
          </a:xfrm>
          <a:solidFill>
            <a:schemeClr val="bg1">
              <a:alpha val="29000"/>
            </a:schemeClr>
          </a:solidFill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7884381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B0BE9-FCF9-C750-E023-8072342F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1" y="25792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00C49-6B55-ABF4-65C3-198EF214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263" y="257921"/>
            <a:ext cx="6804397" cy="63446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EC6836-AF3E-CBB7-CFE7-09D2D71C5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281" y="1858120"/>
            <a:ext cx="3932237" cy="474195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8AC73E-53E1-13AB-C36F-BA04A00F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98C4B612-2903-4333-B627-4E8FAA85923F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728B00-7B33-EBE2-593D-0B95B4E1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8E7E4F-0EEA-4CC2-44A4-338FC3A4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21916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D0B36-5A21-E15D-67F9-F1A744D8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2F940F-F5B5-3C7F-93FB-BD631407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BCEACD-7008-74EF-322C-D87C2913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634757C7-00FA-4C96-A991-9F0794ACE53F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6D1C34-357A-F3BD-123B-3674DCF6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7FAA8-C6B2-0401-03FE-96C727A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976937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B0BE9-FCF9-C750-E023-8072342F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423" y="255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00C49-6B55-ABF4-65C3-198EF214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73" y="256661"/>
            <a:ext cx="6804397" cy="63446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EC6836-AF3E-CBB7-CFE7-09D2D71C5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05423" y="1855601"/>
            <a:ext cx="3932237" cy="474195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8AC73E-53E1-13AB-C36F-BA04A00F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940A4E96-207D-4CE0-B83B-B3275DC2A07E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728B00-7B33-EBE2-593D-0B95B4E1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8E7E4F-0EEA-4CC2-44A4-338FC3A4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856551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45880-A01C-9DCA-5A22-6FB70EC4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1" y="21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BD374C-7A5A-1500-CBBE-17264ADB0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2814" y="217565"/>
            <a:ext cx="6972574" cy="6422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F2E4D1-060B-6A95-A707-99829D7F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281" y="1817764"/>
            <a:ext cx="3932237" cy="482267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E0825D-010E-B278-3701-41489DC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3B2500E7-DEB1-4C99-8B1E-63C9F4047BD4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05A9C-56B3-818B-799C-D2E3F36F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43867A-8669-299E-ECAF-430B8200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291948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 vlevo bez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05A9C-56B3-818B-799C-D2E3F36F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545880-A01C-9DCA-5A22-6FB70EC4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1" y="21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BD374C-7A5A-1500-CBBE-17264ADB0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039" y="3152"/>
            <a:ext cx="7783961" cy="6854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F2E4D1-060B-6A95-A707-99829D7F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281" y="1817764"/>
            <a:ext cx="3932237" cy="482267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E0825D-010E-B278-3701-41489DC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446691FA-269C-480B-A76C-179EF57AD6EB}" type="datetime1">
              <a:rPr lang="cs-CZ" smtClean="0"/>
              <a:t>22.11.2023</a:t>
            </a:fld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43867A-8669-299E-ECAF-430B8200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16968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 vpravo bez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45880-A01C-9DCA-5A22-6FB70EC4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262" y="22711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BD374C-7A5A-1500-CBBE-17264ADB0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153"/>
            <a:ext cx="7783961" cy="6854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F2E4D1-060B-6A95-A707-99829D7F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1262" y="1827313"/>
            <a:ext cx="3932237" cy="482267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E0825D-010E-B278-3701-41489DC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C0004D1-C1F3-42C8-BEAD-5D958A1A728E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05A9C-56B3-818B-799C-D2E3F36F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43867A-8669-299E-ECAF-430B8200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154379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56A28-3623-9AB0-485B-50D6169A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D9D59F-6454-0A61-0CE9-E1CCCF1A3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CC4AC-21F3-66EC-C4C0-6224C43E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B67268C1-7BA5-485B-9A9B-802CB8518AAB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3EDCE0-AD97-06B7-4522-B3461F9B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7DCD5E-E19E-682C-2DF8-DF1C86D8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170988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424B3E-827A-61A5-A9F4-3BB28644C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44A5BF-822E-93E6-A1A3-C99D04D3E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34AC53-8BD2-5A47-E537-BCECE5CC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CD748680-76CA-4EAB-8872-E0FB52D671B5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7D7066-1856-8A42-8304-84254EE8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5FF83C-0455-B056-EC0F-9D4CCB90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044136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hlaví oddílu s obrázk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D75B7-2843-4C12-BC97-76BA03D2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287516"/>
            <a:ext cx="5658403" cy="528556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4C4ECB-F2E7-4486-9CBF-9BBD0B1A9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3" y="5816031"/>
            <a:ext cx="5658403" cy="7544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9F3656-245A-47F7-A455-CD9EC455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fld id="{B0775C06-1345-4A2F-A2B8-33B43CC09264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7142DA-F212-4C1E-9E73-EB85C342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41C62-F4F3-4FFA-A852-88748B5A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fld id="{D9B91331-AB2A-418F-88D9-3521E633A5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B8EB636-948A-4372-8B2F-3C1221CE3A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4618" y="-1"/>
            <a:ext cx="5837381" cy="6858001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759860559"/>
      </p:ext>
    </p:extLst>
  </p:cSld>
  <p:clrMapOvr>
    <a:masterClrMapping/>
  </p:clrMapOvr>
  <p:transition advTm="4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7AAC5-B24D-4BC1-8EAE-5CDC22BE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1" y="185186"/>
            <a:ext cx="11032404" cy="8239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D9D7B3-5CD0-4687-9D40-30D150DC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671" y="1269207"/>
            <a:ext cx="566030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9F31B5-D63F-49EE-BCFE-0AABDE5EA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671" y="2093118"/>
            <a:ext cx="5660304" cy="447736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7F38B9-3440-42BD-82FE-77F30B0C4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6027" y="1270192"/>
            <a:ext cx="49720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F856DA-0D6F-4B0C-A732-B85BA3199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6027" y="2094103"/>
            <a:ext cx="4972048" cy="44763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67BE8D-EF95-4901-B00C-82334465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1A72-4D51-4B2E-A182-4245B014D886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E98D10-B8C7-4F65-A018-50874576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66B3C1-EB11-4310-ADBA-DB8A330D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205254"/>
      </p:ext>
    </p:extLst>
  </p:cSld>
  <p:clrMapOvr>
    <a:masterClrMapping/>
  </p:clrMapOvr>
  <p:transition advTm="4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ázen na pozadí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A2A5B-BBA8-4A55-A359-44D66A14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1" y="185186"/>
            <a:ext cx="11080029" cy="79520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1D4D57-4B17-4B9C-BDAD-5D2BA0DB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fld id="{8709EC82-A99D-4BEF-B414-73EF29713712}" type="datetime1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F6F40A-E54D-4755-8357-23F559A8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00DA3094-6A9C-4E6A-80FF-6EB7569AFA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076D22-90B9-4F33-8F02-DAD5F7BF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fld id="{D9B91331-AB2A-418F-88D9-3521E633A5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5C95DF09-6C03-42B2-8E00-1FB4A71C2C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4950" y="1265238"/>
            <a:ext cx="11080750" cy="53054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54736729"/>
      </p:ext>
    </p:extLst>
  </p:cSld>
  <p:clrMapOvr>
    <a:masterClrMapping/>
  </p:clrMapOvr>
  <p:transition advTm="4000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ázek na celou obrazov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5DEB28-19F8-4A53-8798-B7A58150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33D678E1-CBC9-4517-934F-3DD6DB7AC31C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1D01D7-59E6-49E5-935E-6D1D581F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09697F-A91D-485B-979A-29E5EC2D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D9B91331-AB2A-418F-88D9-3521E633A5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obrázku 2">
            <a:extLst>
              <a:ext uri="{FF2B5EF4-FFF2-40B4-BE49-F238E27FC236}">
                <a16:creationId xmlns:a16="http://schemas.microsoft.com/office/drawing/2014/main" id="{F0F82937-FA2D-4744-BECB-2355D4EAB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652879545"/>
      </p:ext>
    </p:extLst>
  </p:cSld>
  <p:clrMapOvr>
    <a:masterClrMapping/>
  </p:clrMapOvr>
  <p:transition advTm="4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D0B36-5A21-E15D-67F9-F1A744D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05994" y="1497692"/>
            <a:ext cx="6207866" cy="3942731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2F940F-F5B5-3C7F-93FB-BD631407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302" y="365124"/>
            <a:ext cx="6958818" cy="6207868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BCEACD-7008-74EF-322C-D87C2913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90E08306-43CB-402E-A896-035DFA67ECF1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6D1C34-357A-F3BD-123B-3674DCF6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7FAA8-C6B2-0401-03FE-96C727A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971065"/>
      </p:ext>
    </p:extLst>
  </p:cSld>
  <p:clrMapOvr>
    <a:masterClrMapping/>
  </p:clrMapOvr>
  <p:transition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E071A-F01D-5395-E89B-CC884C6E1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5C953-5592-D07F-0A4B-326E4D019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05CEB4-FC0B-6A0C-B050-8C652A1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4DFE85E-A303-48F7-9164-D52C107FB268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FDCAE8-84EF-BDB2-C89E-35AD44C6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07CB3E-A9AC-3417-0D69-E63E5841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353830"/>
      </p:ext>
    </p:extLst>
  </p:cSld>
  <p:clrMapOvr>
    <a:masterClrMapping/>
  </p:clrMapOvr>
  <p:transition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D0B36-5A21-E15D-67F9-F1A744D8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2F940F-F5B5-3C7F-93FB-BD631407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BCEACD-7008-74EF-322C-D87C2913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F51E-1364-4D5A-8BB8-8E5EE2E3256A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6D1C34-357A-F3BD-123B-3674DCF6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7FAA8-C6B2-0401-03FE-96C727A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33839"/>
      </p:ext>
    </p:extLst>
  </p:cSld>
  <p:clrMapOvr>
    <a:masterClrMapping/>
  </p:clrMapOvr>
  <p:transition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D0B36-5A21-E15D-67F9-F1A744D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05994" y="1497692"/>
            <a:ext cx="6207866" cy="3942731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2F940F-F5B5-3C7F-93FB-BD631407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302" y="365124"/>
            <a:ext cx="6958818" cy="6207868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BCEACD-7008-74EF-322C-D87C2913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754-A15D-4A37-A26D-AAD62FF59854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6D1C34-357A-F3BD-123B-3674DCF6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7FAA8-C6B2-0401-03FE-96C727A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015443"/>
      </p:ext>
    </p:extLst>
  </p:cSld>
  <p:clrMapOvr>
    <a:masterClrMapping/>
  </p:clrMapOvr>
  <p:transition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06B33-D66C-5DD9-EA4A-63187623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97" y="1709738"/>
            <a:ext cx="10985253" cy="35569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558D5-9AA8-62BF-2ECB-61126DF5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96" y="5496500"/>
            <a:ext cx="10985253" cy="8229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E426C3-385E-D93D-7FE7-5ACD9711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2A2-D984-4A80-807D-3D109E93C82F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34B53-8C2C-8238-A70B-B9E3423A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9827F-E054-5777-4868-DDF9F3B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787033"/>
      </p:ext>
    </p:extLst>
  </p:cSld>
  <p:clrMapOvr>
    <a:masterClrMapping/>
  </p:clrMapOvr>
  <p:transition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se svis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06B33-D66C-5DD9-EA4A-63187623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98" y="271167"/>
            <a:ext cx="6057522" cy="49955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558D5-9AA8-62BF-2ECB-61126DF5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97" y="5496500"/>
            <a:ext cx="6107972" cy="10304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E426C3-385E-D93D-7FE7-5ACD9711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F4D67E-B48A-42A7-8995-A75E8D2AFC37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34B53-8C2C-8238-A70B-B9E3423A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9827F-E054-5777-4868-DDF9F3B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949BE90-BA7B-1D85-1DCE-4B4FEFE1C5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887" y="0"/>
            <a:ext cx="5475714" cy="68580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158477"/>
      </p:ext>
    </p:extLst>
  </p:cSld>
  <p:clrMapOvr>
    <a:masterClrMapping/>
  </p:clrMapOvr>
  <p:transition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s vodorovn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06B33-D66C-5DD9-EA4A-63187623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97" y="2624446"/>
            <a:ext cx="10985253" cy="26422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558D5-9AA8-62BF-2ECB-61126DF5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96" y="5496500"/>
            <a:ext cx="10985253" cy="8229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E426C3-385E-D93D-7FE7-5ACD9711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D689-A667-4A1B-8A2C-E7D940F66EDD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34B53-8C2C-8238-A70B-B9E3423A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133846" y="3985914"/>
            <a:ext cx="3206339" cy="483405"/>
          </a:xfr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9827F-E054-5777-4868-DDF9F3B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ACB00E71-3454-FB63-31DA-87B44842BE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66600" cy="24765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035190"/>
      </p:ext>
    </p:extLst>
  </p:cSld>
  <p:clrMapOvr>
    <a:masterClrMapping/>
  </p:clrMapOvr>
  <p:transition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891B9-1772-4315-494C-F7F472F4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06CF3-6A16-7356-6659-AC4FB9CF6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1" y="1320922"/>
            <a:ext cx="5181600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24404-1DC8-F7F2-2288-9021F796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6099" y="1320921"/>
            <a:ext cx="5332020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64D31-A36C-AF25-2DE3-13D2CAC3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C8B6-7CE9-431C-9E77-DA16BBBB7985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B2305-EB40-5427-63D8-E101A8F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9BD08-C0E7-24EE-473A-B109F83D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832752"/>
      </p:ext>
    </p:extLst>
  </p:cSld>
  <p:clrMapOvr>
    <a:masterClrMapping/>
  </p:clrMapOvr>
  <p:transition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380905-4DA1-C595-0508-7742AAEF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A5D-8408-4F44-84A0-AD52D12B5476}" type="datetime1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F571A0-DC42-C0AF-8456-343287AA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84A720-9620-75C8-B3C0-75B737AF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4401F0E-D7A6-14C6-B6D8-7F8D0D1B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21" y="365126"/>
            <a:ext cx="11052567" cy="69177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C4516A32-B583-029E-7100-3F9D4A870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21" y="1263701"/>
            <a:ext cx="56942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3C41192D-797D-FA2A-5E35-CA1FD1E57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821" y="2087614"/>
            <a:ext cx="5694217" cy="447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A962C737-E625-448D-EDDB-FB682049C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322" y="1239050"/>
            <a:ext cx="5102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952F9330-A6D1-96A0-21E2-DCB2BFBE9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422" y="2087614"/>
            <a:ext cx="5102066" cy="447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8829442"/>
      </p:ext>
    </p:extLst>
  </p:cSld>
  <p:clrMapOvr>
    <a:masterClrMapping/>
  </p:clrMapOvr>
  <p:transition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891B9-1772-4315-494C-F7F472F4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06CF3-6A16-7356-6659-AC4FB9CF6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3210" y="1320921"/>
            <a:ext cx="3373792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24404-1DC8-F7F2-2288-9021F796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4196" y="1320921"/>
            <a:ext cx="3473922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64D31-A36C-AF25-2DE3-13D2CAC3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271D-EA4B-41FB-AB04-18D54134E6B6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B2305-EB40-5427-63D8-E101A8F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9BD08-C0E7-24EE-473A-B109F83D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183F538-BDDA-FD23-B441-7E3013B5EE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6571" y="1320921"/>
            <a:ext cx="3519445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47592123"/>
      </p:ext>
    </p:extLst>
  </p:cSld>
  <p:clrMapOvr>
    <a:masterClrMapping/>
  </p:clrMapOvr>
  <p:transition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E9A79-D1BA-673B-FA51-3025FA3B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21" y="365126"/>
            <a:ext cx="11052567" cy="69177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F74A29-6E28-18A0-1257-6AFAF9B41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723" y="1470498"/>
            <a:ext cx="35062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DC6257-95CD-CE8A-D9A6-F69915591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822" y="2294410"/>
            <a:ext cx="3506252" cy="42667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475AD2-35CA-91EB-A0F6-B37F3D4B7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9430" y="1470498"/>
            <a:ext cx="35062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6844B5-8D26-7C3B-269C-15E5B04B2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2529" y="2294410"/>
            <a:ext cx="3506251" cy="42667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459676-D464-D72A-8946-9FB37971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1AB6-C736-4E46-BB22-FA12B0ADCDBC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CE95F6-16F4-F776-4730-3BB4516A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BFDDE1-9911-5452-C7F7-075C543F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4536ADB-3AC7-0882-FE50-F0DD0F7186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49137" y="1470498"/>
            <a:ext cx="35062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obsah 3">
            <a:extLst>
              <a:ext uri="{FF2B5EF4-FFF2-40B4-BE49-F238E27FC236}">
                <a16:creationId xmlns:a16="http://schemas.microsoft.com/office/drawing/2014/main" id="{F887D302-8599-25A8-A205-763E86A06CF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42236" y="2294410"/>
            <a:ext cx="3506251" cy="42667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397890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06B33-D66C-5DD9-EA4A-63187623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97" y="1709738"/>
            <a:ext cx="10985253" cy="35569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558D5-9AA8-62BF-2ECB-61126DF5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96" y="5496500"/>
            <a:ext cx="10985253" cy="8229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E426C3-385E-D93D-7FE7-5ACD9711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66EFD40E-5C80-4D5D-98A6-E22AC513C3AA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34B53-8C2C-8238-A70B-B9E3423A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9827F-E054-5777-4868-DDF9F3B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483128"/>
      </p:ext>
    </p:extLst>
  </p:cSld>
  <p:clrMapOvr>
    <a:masterClrMapping/>
  </p:clrMapOvr>
  <p:transition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blo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891B9-1772-4315-494C-F7F472F4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06CF3-6A16-7356-6659-AC4FB9CF6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1" y="1320922"/>
            <a:ext cx="5181600" cy="23303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24404-1DC8-F7F2-2288-9021F796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6099" y="1320921"/>
            <a:ext cx="5332020" cy="23303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64D31-A36C-AF25-2DE3-13D2CAC3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BF0-D23C-4FCF-88EB-33D989DECAD1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B2305-EB40-5427-63D8-E101A8F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9BD08-C0E7-24EE-473A-B109F83D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28B85C8-A99D-003E-5744-E5E3435349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1414" y="3891561"/>
            <a:ext cx="5181600" cy="279301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9C78CFD2-B3C7-29A2-6203-A3CC22AC87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10942" y="3891560"/>
            <a:ext cx="5332020" cy="279301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52739540"/>
      </p:ext>
    </p:extLst>
  </p:cSld>
  <p:clrMapOvr>
    <a:masterClrMapping/>
  </p:clrMapOvr>
  <p:transition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bloky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06CF3-6A16-7356-6659-AC4FB9CF6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414" y="365127"/>
            <a:ext cx="5181600" cy="279301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24404-1DC8-F7F2-2288-9021F796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942" y="365126"/>
            <a:ext cx="5332020" cy="279301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64D31-A36C-AF25-2DE3-13D2CAC3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AC-B864-455E-80A6-30F45613AA49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B2305-EB40-5427-63D8-E101A8F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9BD08-C0E7-24EE-473A-B109F83D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28B85C8-A99D-003E-5744-E5E3435349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1414" y="3429001"/>
            <a:ext cx="5181600" cy="325557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9C78CFD2-B3C7-29A2-6203-A3CC22AC87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10942" y="3429000"/>
            <a:ext cx="5332020" cy="325557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325190"/>
      </p:ext>
    </p:extLst>
  </p:cSld>
  <p:clrMapOvr>
    <a:masterClrMapping/>
  </p:clrMapOvr>
  <p:transition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AC339-E569-9FA0-C75C-9B4E5D0D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372D86-6422-4311-851B-9869E8DC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4E5F-4B59-47E1-B2A9-A72239C8D031}" type="datetime1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301EB9D-1002-8C1A-E87F-919C9B0D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F56CF0-AB36-964D-2AE8-F1F03FC5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666530"/>
      </p:ext>
    </p:extLst>
  </p:cSld>
  <p:clrMapOvr>
    <a:masterClrMapping/>
  </p:clrMapOvr>
  <p:transition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8FD-3D9D-472A-9DE5-08AEEA644711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975753"/>
      </p:ext>
    </p:extLst>
  </p:cSld>
  <p:clrMapOvr>
    <a:masterClrMapping/>
  </p:clrMapOvr>
  <p:transition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bez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730CA29-615D-4316-B47F-F7DFA99F1F82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51889"/>
      </p:ext>
    </p:extLst>
  </p:cSld>
  <p:clrMapOvr>
    <a:masterClrMapping/>
  </p:clrMapOvr>
  <p:transition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celou ploc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E5F9DD-6371-4F71-B186-C5BDFC534818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F0B231E2-AFE2-90E2-F9AC-BA820250B3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240369"/>
      </p:ext>
    </p:extLst>
  </p:cSld>
  <p:clrMapOvr>
    <a:masterClrMapping/>
  </p:clrMapOvr>
  <p:transition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983660-552F-4001-90EF-455503C8863A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F0B231E2-AFE2-90E2-F9AC-BA820250B3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45E9875-3640-372E-A218-9A38E9E3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65126"/>
            <a:ext cx="10901548" cy="71553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77005526"/>
      </p:ext>
    </p:extLst>
  </p:cSld>
  <p:clrMapOvr>
    <a:masterClrMapping/>
  </p:clrMapOvr>
  <p:transition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celou plochu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4A2C5-EA7C-065E-CDD2-0BE8751F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DEA1263-93EA-48CD-A2BE-B0149B8F05A9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5D0C73-09E4-78A6-14C0-974F4EA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E14B7B-8825-DB62-241F-CFD468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F0B231E2-AFE2-90E2-F9AC-BA820250B3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0CF0E79-5435-145D-578A-B519135701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461000"/>
            <a:ext cx="12192000" cy="1397000"/>
          </a:xfrm>
          <a:solidFill>
            <a:schemeClr val="bg1">
              <a:alpha val="29000"/>
            </a:schemeClr>
          </a:solidFill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95849554"/>
      </p:ext>
    </p:extLst>
  </p:cSld>
  <p:clrMapOvr>
    <a:masterClrMapping/>
  </p:clrMapOvr>
  <p:transition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B0BE9-FCF9-C750-E023-8072342F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1" y="25792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00C49-6B55-ABF4-65C3-198EF214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263" y="257921"/>
            <a:ext cx="6804397" cy="63446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EC6836-AF3E-CBB7-CFE7-09D2D71C5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281" y="1858120"/>
            <a:ext cx="3932237" cy="474195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8AC73E-53E1-13AB-C36F-BA04A00F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8C99-BBBA-4DDF-8D73-A2146AC75996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728B00-7B33-EBE2-593D-0B95B4E1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8E7E4F-0EEA-4CC2-44A4-338FC3A4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379556"/>
      </p:ext>
    </p:extLst>
  </p:cSld>
  <p:clrMapOvr>
    <a:masterClrMapping/>
  </p:clrMapOvr>
  <p:transition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B0BE9-FCF9-C750-E023-8072342F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423" y="255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00C49-6B55-ABF4-65C3-198EF214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73" y="256661"/>
            <a:ext cx="6804397" cy="63446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EC6836-AF3E-CBB7-CFE7-09D2D71C5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05423" y="1855601"/>
            <a:ext cx="3932237" cy="474195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8AC73E-53E1-13AB-C36F-BA04A00F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16C0-A3E5-42A0-B367-72116B5A5966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728B00-7B33-EBE2-593D-0B95B4E1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8E7E4F-0EEA-4CC2-44A4-338FC3A4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13693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se svis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06B33-D66C-5DD9-EA4A-63187623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98" y="271167"/>
            <a:ext cx="6057522" cy="49955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558D5-9AA8-62BF-2ECB-61126DF5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97" y="5496500"/>
            <a:ext cx="6107972" cy="10304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E426C3-385E-D93D-7FE7-5ACD9711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54A0224-F154-4F26-868F-A356CFA9AAE9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34B53-8C2C-8238-A70B-B9E3423A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9827F-E054-5777-4868-DDF9F3B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949BE90-BA7B-1D85-1DCE-4B4FEFE1C5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887" y="0"/>
            <a:ext cx="5475714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77088286"/>
      </p:ext>
    </p:extLst>
  </p:cSld>
  <p:clrMapOvr>
    <a:masterClrMapping/>
  </p:clrMapOvr>
  <p:transition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45880-A01C-9DCA-5A22-6FB70EC4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1" y="21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BD374C-7A5A-1500-CBBE-17264ADB0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2814" y="217565"/>
            <a:ext cx="6972574" cy="6422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F2E4D1-060B-6A95-A707-99829D7F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281" y="1817764"/>
            <a:ext cx="3932237" cy="482267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E0825D-010E-B278-3701-41489DC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BDA1-8DCB-44D5-A217-104902C927F6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05A9C-56B3-818B-799C-D2E3F36F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43867A-8669-299E-ECAF-430B8200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514091"/>
      </p:ext>
    </p:extLst>
  </p:cSld>
  <p:clrMapOvr>
    <a:masterClrMapping/>
  </p:clrMapOvr>
  <p:transition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 vlevo bez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45880-A01C-9DCA-5A22-6FB70EC4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1" y="21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BD374C-7A5A-1500-CBBE-17264ADB0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039" y="3152"/>
            <a:ext cx="7783961" cy="6854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F2E4D1-060B-6A95-A707-99829D7F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281" y="1817764"/>
            <a:ext cx="3932237" cy="482267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E0825D-010E-B278-3701-41489DC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040A57-B9EB-4E7D-A255-7FE050BFC7D1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05A9C-56B3-818B-799C-D2E3F36F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43867A-8669-299E-ECAF-430B8200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1178"/>
      </p:ext>
    </p:extLst>
  </p:cSld>
  <p:clrMapOvr>
    <a:masterClrMapping/>
  </p:clrMapOvr>
  <p:transition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 vpravo bez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45880-A01C-9DCA-5A22-6FB70EC4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262" y="22711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BD374C-7A5A-1500-CBBE-17264ADB0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153"/>
            <a:ext cx="7783961" cy="6854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F2E4D1-060B-6A95-A707-99829D7F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1262" y="1827313"/>
            <a:ext cx="3932237" cy="482267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E0825D-010E-B278-3701-41489DC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3B409B-328C-4908-BA1E-B909B139BBF8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05A9C-56B3-818B-799C-D2E3F36F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43867A-8669-299E-ECAF-430B8200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958225"/>
      </p:ext>
    </p:extLst>
  </p:cSld>
  <p:clrMapOvr>
    <a:masterClrMapping/>
  </p:clrMapOvr>
  <p:transition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56A28-3623-9AB0-485B-50D6169A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D9D59F-6454-0A61-0CE9-E1CCCF1A3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CC4AC-21F3-66EC-C4C0-6224C43E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FE0-EF7D-4052-B5C5-E072C11961BF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3EDCE0-AD97-06B7-4522-B3461F9B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7DCD5E-E19E-682C-2DF8-DF1C86D8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709899"/>
      </p:ext>
    </p:extLst>
  </p:cSld>
  <p:clrMapOvr>
    <a:masterClrMapping/>
  </p:clrMapOvr>
  <p:transition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424B3E-827A-61A5-A9F4-3BB28644C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44A5BF-822E-93E6-A1A3-C99D04D3E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34AC53-8BD2-5A47-E537-BCECE5CC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A667-50AF-4B41-A146-32690EA2BB8D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7D7066-1856-8A42-8304-84254EE8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5FF83C-0455-B056-EC0F-9D4CCB90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539964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s vodorovn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06B33-D66C-5DD9-EA4A-63187623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97" y="2624446"/>
            <a:ext cx="10985253" cy="26422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558D5-9AA8-62BF-2ECB-61126DF5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96" y="5496500"/>
            <a:ext cx="10985253" cy="8229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E426C3-385E-D93D-7FE7-5ACD9711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E53F6CAC-BE26-4CDE-9364-9B79EA25F27D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34B53-8C2C-8238-A70B-B9E3423A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133846" y="3985914"/>
            <a:ext cx="3206339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F9827F-E054-5777-4868-DDF9F3B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ACB00E71-3454-FB63-31DA-87B44842BE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66600" cy="24765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250887829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891B9-1772-4315-494C-F7F472F4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06CF3-6A16-7356-6659-AC4FB9CF6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1" y="1320922"/>
            <a:ext cx="5181600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24404-1DC8-F7F2-2288-9021F796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6099" y="1320921"/>
            <a:ext cx="5332020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64D31-A36C-AF25-2DE3-13D2CAC3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C701D279-4E59-4BC8-9C3C-192E1A8DE99D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B2305-EB40-5427-63D8-E101A8F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9BD08-C0E7-24EE-473A-B109F83D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891610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E9A79-D1BA-673B-FA51-3025FA3B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21" y="365126"/>
            <a:ext cx="11052567" cy="69177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F74A29-6E28-18A0-1257-6AFAF9B41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21" y="1263701"/>
            <a:ext cx="56942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DC6257-95CD-CE8A-D9A6-F69915591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821" y="2087614"/>
            <a:ext cx="5694217" cy="447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475AD2-35CA-91EB-A0F6-B37F3D4B7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322" y="1239050"/>
            <a:ext cx="5102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6844B5-8D26-7C3B-269C-15E5B04B2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422" y="2087614"/>
            <a:ext cx="5102066" cy="447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459676-D464-D72A-8946-9FB37971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C7176A39-B57A-4290-B797-4B85CA5A5DA5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CE95F6-16F4-F776-4730-3BB4516A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BFDDE1-9911-5452-C7F7-075C543F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11008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891B9-1772-4315-494C-F7F472F4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06CF3-6A16-7356-6659-AC4FB9CF6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3210" y="1320921"/>
            <a:ext cx="3373792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24404-1DC8-F7F2-2288-9021F796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4196" y="1320921"/>
            <a:ext cx="3473922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64D31-A36C-AF25-2DE3-13D2CAC3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7030" y="6374163"/>
            <a:ext cx="859971" cy="198829"/>
          </a:xfrm>
          <a:prstGeom prst="rect">
            <a:avLst/>
          </a:prstGeom>
        </p:spPr>
        <p:txBody>
          <a:bodyPr/>
          <a:lstStyle/>
          <a:p>
            <a:fld id="{F1380E20-BDEF-4B88-9231-AB2D18F460A3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B2305-EB40-5427-63D8-E101A8F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04186" y="2856254"/>
            <a:ext cx="5465660" cy="483405"/>
          </a:xfrm>
          <a:prstGeom prst="rect">
            <a:avLst/>
          </a:prstGeom>
        </p:spPr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9BD08-C0E7-24EE-473A-B109F83D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3" y="5830787"/>
            <a:ext cx="483406" cy="365125"/>
          </a:xfrm>
          <a:prstGeom prst="rect">
            <a:avLst/>
          </a:prstGeom>
        </p:spPr>
        <p:txBody>
          <a:bodyPr/>
          <a:lstStyle/>
          <a:p>
            <a:fld id="{F2D87672-64EF-49EA-B858-97D39A5F99A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183F538-BDDA-FD23-B441-7E3013B5EE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6571" y="1320921"/>
            <a:ext cx="3519445" cy="52283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77771173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6F11B5-49EF-CDF4-A43E-A4341C5D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65126"/>
            <a:ext cx="10901548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914C23-E093-195B-3382-EDCBC359F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2" y="1306286"/>
            <a:ext cx="10901548" cy="5266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3D380116-937F-D5B9-D026-EDB4D9CB9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07029" y="6270366"/>
            <a:ext cx="859971" cy="198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5CC6-2117-48EA-8E71-F3970FB73F21}" type="datetime1">
              <a:rPr lang="cs-CZ" smtClean="0"/>
              <a:t>22.11.2023</a:t>
            </a:fld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D07CCAA8-0521-F413-5FF4-5F231A913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82688" y="2877751"/>
            <a:ext cx="5508654" cy="483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959195E-5D96-9AB4-CAD5-32280E00E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13" y="5873781"/>
            <a:ext cx="483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F2D87672-64EF-49EA-B858-97D39A5F99A3}" type="slidenum">
              <a:rPr lang="cs-CZ" smtClean="0"/>
              <a:pPr algn="ctr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03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20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23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4" r:id="rId26"/>
    <p:sldLayoutId id="2147483725" r:id="rId27"/>
    <p:sldLayoutId id="2147483726" r:id="rId28"/>
    <p:sldLayoutId id="2147483727" r:id="rId29"/>
  </p:sldLayoutIdLst>
  <p:transition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D64B503-F25F-C357-E5FA-F3EE06D7B73C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019742" y="-423333"/>
            <a:ext cx="14216687" cy="7628466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6F11B5-49EF-CDF4-A43E-A4341C5D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65126"/>
            <a:ext cx="10901548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914C23-E093-195B-3382-EDCBC359F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2" y="1306286"/>
            <a:ext cx="10901548" cy="5266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F71CD3-DC6E-7817-65BD-B1C179858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07029" y="6270366"/>
            <a:ext cx="859971" cy="198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7D49-AE7F-4EF3-8E03-627DF7EE0356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B33499-5CE6-DDE8-11A9-577D3527A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82688" y="2877751"/>
            <a:ext cx="5508654" cy="483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7C2BE-AA0F-4B03-BAF0-4F9A4684A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13" y="5873781"/>
            <a:ext cx="483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7672-64EF-49EA-B858-97D39A5F9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29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21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722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</p:sldLayoutIdLst>
  <p:transition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cz/wp-content/uploads/2020/12/18-20-M01-Informacni-technologi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slib.cz/pro-uchazece/studijni-obory/18-20-m-01-informacni-technologie/kyberneticka-bezpecnost-administrace-systemu-a-internet-veci" TargetMode="External"/><Relationship Id="rId2" Type="http://schemas.openxmlformats.org/officeDocument/2006/relationships/hyperlink" Target="https://pslib.cz/pro-uchazece/studijni-obory/18-20-m-01-informacni-technologie/desktopove-mobilni-a-webove-aplikace-a-multimedia" TargetMode="Externa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slide" Target="slide3.xml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5r48piKH8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hyperlink" Target="https://www.youtube.com/watch?v=RuPYUzX7ca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teampowered.com/app/2320230/Cavimilation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kupina 47">
            <a:extLst>
              <a:ext uri="{FF2B5EF4-FFF2-40B4-BE49-F238E27FC236}">
                <a16:creationId xmlns:a16="http://schemas.microsoft.com/office/drawing/2014/main" id="{CB7C5210-5EE2-BCDE-D5EC-D0F8B641A3DE}"/>
              </a:ext>
            </a:extLst>
          </p:cNvPr>
          <p:cNvGrpSpPr/>
          <p:nvPr/>
        </p:nvGrpSpPr>
        <p:grpSpPr>
          <a:xfrm>
            <a:off x="5565272" y="2617566"/>
            <a:ext cx="1271238" cy="1616378"/>
            <a:chOff x="4772586" y="4915554"/>
            <a:chExt cx="1271238" cy="1616378"/>
          </a:xfrm>
        </p:grpSpPr>
        <p:sp>
          <p:nvSpPr>
            <p:cNvPr id="25" name="Vývojový diagram: spojnice 24">
              <a:extLst>
                <a:ext uri="{FF2B5EF4-FFF2-40B4-BE49-F238E27FC236}">
                  <a16:creationId xmlns:a16="http://schemas.microsoft.com/office/drawing/2014/main" id="{5BDD3291-6BC8-8749-5164-89E3E97CF9C8}"/>
                </a:ext>
              </a:extLst>
            </p:cNvPr>
            <p:cNvSpPr/>
            <p:nvPr/>
          </p:nvSpPr>
          <p:spPr>
            <a:xfrm>
              <a:off x="4772586" y="4915554"/>
              <a:ext cx="1271238" cy="1280358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80E1669A-F5FD-4495-B94D-F4157092A850}"/>
                </a:ext>
              </a:extLst>
            </p:cNvPr>
            <p:cNvSpPr txBox="1"/>
            <p:nvPr/>
          </p:nvSpPr>
          <p:spPr>
            <a:xfrm>
              <a:off x="4923141" y="6270322"/>
              <a:ext cx="9701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Strojírenství</a:t>
              </a:r>
            </a:p>
          </p:txBody>
        </p:sp>
        <p:pic>
          <p:nvPicPr>
            <p:cNvPr id="29" name="Grafický objekt 28" descr="Ozubená kola se souvislou výplní">
              <a:extLst>
                <a:ext uri="{FF2B5EF4-FFF2-40B4-BE49-F238E27FC236}">
                  <a16:creationId xmlns:a16="http://schemas.microsoft.com/office/drawing/2014/main" id="{0938B612-3307-346B-620F-A96B91DC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78878" y="5097032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968F66CC-5FCE-89AC-5407-86ED028FBE7A}"/>
              </a:ext>
            </a:extLst>
          </p:cNvPr>
          <p:cNvGrpSpPr/>
          <p:nvPr/>
        </p:nvGrpSpPr>
        <p:grpSpPr>
          <a:xfrm>
            <a:off x="5162299" y="2830654"/>
            <a:ext cx="1343638" cy="1616378"/>
            <a:chOff x="6859688" y="4915554"/>
            <a:chExt cx="1343638" cy="1616378"/>
          </a:xfrm>
        </p:grpSpPr>
        <p:sp>
          <p:nvSpPr>
            <p:cNvPr id="30" name="Vývojový diagram: spojnice 29">
              <a:extLst>
                <a:ext uri="{FF2B5EF4-FFF2-40B4-BE49-F238E27FC236}">
                  <a16:creationId xmlns:a16="http://schemas.microsoft.com/office/drawing/2014/main" id="{C714A0CE-3AB9-0F76-3830-EF844548CF55}"/>
                </a:ext>
              </a:extLst>
            </p:cNvPr>
            <p:cNvSpPr/>
            <p:nvPr/>
          </p:nvSpPr>
          <p:spPr>
            <a:xfrm>
              <a:off x="6895879" y="4915554"/>
              <a:ext cx="1271238" cy="1280358"/>
            </a:xfrm>
            <a:prstGeom prst="flowChartConnector">
              <a:avLst/>
            </a:prstGeom>
            <a:solidFill>
              <a:srgbClr val="E3A3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C4E5B70C-5A42-77E1-49C5-D2F111518631}"/>
                </a:ext>
              </a:extLst>
            </p:cNvPr>
            <p:cNvSpPr txBox="1"/>
            <p:nvPr/>
          </p:nvSpPr>
          <p:spPr>
            <a:xfrm>
              <a:off x="6859688" y="6270322"/>
              <a:ext cx="1343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Technické lyceum</a:t>
              </a:r>
            </a:p>
          </p:txBody>
        </p:sp>
        <p:pic>
          <p:nvPicPr>
            <p:cNvPr id="34" name="Grafický objekt 33" descr="Otevřená kniha se souvislou výplní">
              <a:extLst>
                <a:ext uri="{FF2B5EF4-FFF2-40B4-BE49-F238E27FC236}">
                  <a16:creationId xmlns:a16="http://schemas.microsoft.com/office/drawing/2014/main" id="{7B5611F3-498A-F53D-9C68-58A6E4453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74298" y="508872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AEC7DBC4-A6C8-9508-A956-C9E179FFD13C}"/>
              </a:ext>
            </a:extLst>
          </p:cNvPr>
          <p:cNvGrpSpPr/>
          <p:nvPr/>
        </p:nvGrpSpPr>
        <p:grpSpPr>
          <a:xfrm>
            <a:off x="5603669" y="2787542"/>
            <a:ext cx="1271238" cy="1616378"/>
            <a:chOff x="8460964" y="2990366"/>
            <a:chExt cx="1271238" cy="1616378"/>
          </a:xfrm>
        </p:grpSpPr>
        <p:sp>
          <p:nvSpPr>
            <p:cNvPr id="35" name="Vývojový diagram: spojnice 34">
              <a:extLst>
                <a:ext uri="{FF2B5EF4-FFF2-40B4-BE49-F238E27FC236}">
                  <a16:creationId xmlns:a16="http://schemas.microsoft.com/office/drawing/2014/main" id="{E336AAC3-B242-E604-C37B-CB35A94EB4B3}"/>
                </a:ext>
              </a:extLst>
            </p:cNvPr>
            <p:cNvSpPr/>
            <p:nvPr/>
          </p:nvSpPr>
          <p:spPr>
            <a:xfrm>
              <a:off x="8460964" y="2990366"/>
              <a:ext cx="1271238" cy="1280358"/>
            </a:xfrm>
            <a:prstGeom prst="flowChartConnector">
              <a:avLst/>
            </a:prstGeom>
            <a:solidFill>
              <a:srgbClr val="9C42E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4A1CF109-B610-6F3B-3830-CBA1C82E20DE}"/>
                </a:ext>
              </a:extLst>
            </p:cNvPr>
            <p:cNvSpPr txBox="1"/>
            <p:nvPr/>
          </p:nvSpPr>
          <p:spPr>
            <a:xfrm>
              <a:off x="8658813" y="4345134"/>
              <a:ext cx="8755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Oděvnictví</a:t>
              </a:r>
            </a:p>
          </p:txBody>
        </p:sp>
        <p:pic>
          <p:nvPicPr>
            <p:cNvPr id="39" name="Grafický objekt 38" descr="Formální košile se souvislou výplní">
              <a:extLst>
                <a:ext uri="{FF2B5EF4-FFF2-40B4-BE49-F238E27FC236}">
                  <a16:creationId xmlns:a16="http://schemas.microsoft.com/office/drawing/2014/main" id="{C5209A97-2E54-7C15-85AE-B40B9A60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45815" y="3173345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A2CCD94D-1D12-7C98-FBBE-C67AC806B968}"/>
              </a:ext>
            </a:extLst>
          </p:cNvPr>
          <p:cNvGrpSpPr/>
          <p:nvPr/>
        </p:nvGrpSpPr>
        <p:grpSpPr>
          <a:xfrm>
            <a:off x="5656411" y="2894825"/>
            <a:ext cx="1271238" cy="1616378"/>
            <a:chOff x="7803847" y="952248"/>
            <a:chExt cx="1271238" cy="1616378"/>
          </a:xfrm>
        </p:grpSpPr>
        <p:sp>
          <p:nvSpPr>
            <p:cNvPr id="40" name="Vývojový diagram: spojnice 39">
              <a:extLst>
                <a:ext uri="{FF2B5EF4-FFF2-40B4-BE49-F238E27FC236}">
                  <a16:creationId xmlns:a16="http://schemas.microsoft.com/office/drawing/2014/main" id="{4E56B9E3-CE44-D81A-8293-F6941EA1A49A}"/>
                </a:ext>
              </a:extLst>
            </p:cNvPr>
            <p:cNvSpPr/>
            <p:nvPr/>
          </p:nvSpPr>
          <p:spPr>
            <a:xfrm>
              <a:off x="7803847" y="952248"/>
              <a:ext cx="1271238" cy="1280358"/>
            </a:xfrm>
            <a:prstGeom prst="flowChartConnector">
              <a:avLst/>
            </a:prstGeom>
            <a:solidFill>
              <a:srgbClr val="E3428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ED7364CB-742A-1B8E-D710-8F6ED8F7863A}"/>
                </a:ext>
              </a:extLst>
            </p:cNvPr>
            <p:cNvSpPr txBox="1"/>
            <p:nvPr/>
          </p:nvSpPr>
          <p:spPr>
            <a:xfrm>
              <a:off x="7999293" y="2307016"/>
              <a:ext cx="8803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Textilnictví</a:t>
              </a:r>
            </a:p>
          </p:txBody>
        </p:sp>
        <p:pic>
          <p:nvPicPr>
            <p:cNvPr id="44" name="Grafický objekt 43" descr="Úpravna oděvů se souvislou výplní">
              <a:extLst>
                <a:ext uri="{FF2B5EF4-FFF2-40B4-BE49-F238E27FC236}">
                  <a16:creationId xmlns:a16="http://schemas.microsoft.com/office/drawing/2014/main" id="{68096DE6-EE55-9D15-857B-0789D60D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27151" y="1147407"/>
              <a:ext cx="914400" cy="914400"/>
            </a:xfrm>
            <a:prstGeom prst="rect">
              <a:avLst/>
            </a:prstGeom>
          </p:spPr>
        </p:pic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5DFF651A-3F9D-2F15-4086-630BDDCA0DED}"/>
              </a:ext>
            </a:extLst>
          </p:cNvPr>
          <p:cNvGrpSpPr/>
          <p:nvPr/>
        </p:nvGrpSpPr>
        <p:grpSpPr>
          <a:xfrm>
            <a:off x="5360684" y="2654356"/>
            <a:ext cx="1271238" cy="1785655"/>
            <a:chOff x="5471496" y="2049627"/>
            <a:chExt cx="1271238" cy="1785655"/>
          </a:xfrm>
        </p:grpSpPr>
        <p:sp>
          <p:nvSpPr>
            <p:cNvPr id="12" name="Vývojový diagram: spojnice 11">
              <a:extLst>
                <a:ext uri="{FF2B5EF4-FFF2-40B4-BE49-F238E27FC236}">
                  <a16:creationId xmlns:a16="http://schemas.microsoft.com/office/drawing/2014/main" id="{683B3D08-B5C2-3D41-280A-19D06D04778F}"/>
                </a:ext>
              </a:extLst>
            </p:cNvPr>
            <p:cNvSpPr/>
            <p:nvPr/>
          </p:nvSpPr>
          <p:spPr>
            <a:xfrm>
              <a:off x="5471496" y="2049627"/>
              <a:ext cx="1271238" cy="1280358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Grafický objekt 17" descr="Počítač se souvislou výplní">
              <a:extLst>
                <a:ext uri="{FF2B5EF4-FFF2-40B4-BE49-F238E27FC236}">
                  <a16:creationId xmlns:a16="http://schemas.microsoft.com/office/drawing/2014/main" id="{567CC1D2-9201-C15E-6AD8-A4FA1AB3D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49915" y="2232606"/>
              <a:ext cx="914400" cy="914400"/>
            </a:xfrm>
            <a:prstGeom prst="rect">
              <a:avLst/>
            </a:prstGeom>
          </p:spPr>
        </p:pic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88BC1322-E4C3-BA44-CCD6-501FB0AF858D}"/>
                </a:ext>
              </a:extLst>
            </p:cNvPr>
            <p:cNvSpPr txBox="1"/>
            <p:nvPr/>
          </p:nvSpPr>
          <p:spPr>
            <a:xfrm>
              <a:off x="5632465" y="3404395"/>
              <a:ext cx="9492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Informační</a:t>
              </a:r>
            </a:p>
            <a:p>
              <a:pPr algn="ctr"/>
              <a:r>
                <a:rPr lang="cs-CZ" sz="1100"/>
                <a:t>technologie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39FB8CA7-0D52-8828-A524-6643283C6EB1}"/>
              </a:ext>
            </a:extLst>
          </p:cNvPr>
          <p:cNvGrpSpPr/>
          <p:nvPr/>
        </p:nvGrpSpPr>
        <p:grpSpPr>
          <a:xfrm>
            <a:off x="5451879" y="2911936"/>
            <a:ext cx="1271238" cy="1616378"/>
            <a:chOff x="3310134" y="2990366"/>
            <a:chExt cx="1271238" cy="1616378"/>
          </a:xfrm>
        </p:grpSpPr>
        <p:sp>
          <p:nvSpPr>
            <p:cNvPr id="20" name="Vývojový diagram: spojnice 19">
              <a:extLst>
                <a:ext uri="{FF2B5EF4-FFF2-40B4-BE49-F238E27FC236}">
                  <a16:creationId xmlns:a16="http://schemas.microsoft.com/office/drawing/2014/main" id="{AE70832A-626B-525E-9AE7-512186245F78}"/>
                </a:ext>
              </a:extLst>
            </p:cNvPr>
            <p:cNvSpPr/>
            <p:nvPr/>
          </p:nvSpPr>
          <p:spPr>
            <a:xfrm>
              <a:off x="3310134" y="2990366"/>
              <a:ext cx="1271238" cy="1280358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2F6DFEB5-C7D8-3D20-535E-4F3580E7293B}"/>
                </a:ext>
              </a:extLst>
            </p:cNvPr>
            <p:cNvSpPr txBox="1"/>
            <p:nvPr/>
          </p:nvSpPr>
          <p:spPr>
            <a:xfrm>
              <a:off x="3346071" y="4345134"/>
              <a:ext cx="11993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Elektrotechnika</a:t>
              </a:r>
            </a:p>
          </p:txBody>
        </p:sp>
        <p:pic>
          <p:nvPicPr>
            <p:cNvPr id="24" name="Grafický objekt 23" descr="Blesk se souvislou výplní">
              <a:extLst>
                <a:ext uri="{FF2B5EF4-FFF2-40B4-BE49-F238E27FC236}">
                  <a16:creationId xmlns:a16="http://schemas.microsoft.com/office/drawing/2014/main" id="{8441761D-2A1B-14CF-9582-D14F74E6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58618" y="3243410"/>
              <a:ext cx="774270" cy="774270"/>
            </a:xfrm>
            <a:prstGeom prst="rect">
              <a:avLst/>
            </a:prstGeom>
          </p:spPr>
        </p:pic>
      </p:grp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5FCD442D-D6BE-3900-E183-4F9221C54BC2}"/>
              </a:ext>
            </a:extLst>
          </p:cNvPr>
          <p:cNvSpPr txBox="1"/>
          <p:nvPr/>
        </p:nvSpPr>
        <p:spPr>
          <a:xfrm>
            <a:off x="4462201" y="1029040"/>
            <a:ext cx="3267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+mj-lt"/>
              </a:rPr>
              <a:t>Střední průmyslová škola</a:t>
            </a:r>
          </a:p>
          <a:p>
            <a:pPr algn="ctr"/>
            <a:r>
              <a:rPr lang="cs-CZ" b="1" dirty="0">
                <a:latin typeface="+mj-lt"/>
              </a:rPr>
              <a:t>a Vyšší odborná škola</a:t>
            </a:r>
          </a:p>
          <a:p>
            <a:pPr algn="ctr"/>
            <a:r>
              <a:rPr lang="cs-CZ" b="1" dirty="0">
                <a:latin typeface="+mj-lt"/>
              </a:rPr>
              <a:t>Liberec</a:t>
            </a:r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CA66FC68-C800-34AE-DB5F-93A7A8B37C7C}"/>
              </a:ext>
            </a:extLst>
          </p:cNvPr>
          <p:cNvGrpSpPr/>
          <p:nvPr/>
        </p:nvGrpSpPr>
        <p:grpSpPr>
          <a:xfrm>
            <a:off x="4873511" y="2428879"/>
            <a:ext cx="2444978" cy="2476752"/>
            <a:chOff x="784709" y="261151"/>
            <a:chExt cx="2444978" cy="2476752"/>
          </a:xfrm>
        </p:grpSpPr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DD36362E-C427-5EC3-1561-E9AA56F51CF8}"/>
                </a:ext>
              </a:extLst>
            </p:cNvPr>
            <p:cNvSpPr/>
            <p:nvPr/>
          </p:nvSpPr>
          <p:spPr>
            <a:xfrm>
              <a:off x="784709" y="261151"/>
              <a:ext cx="2444978" cy="2476752"/>
            </a:xfrm>
            <a:prstGeom prst="ellipse">
              <a:avLst/>
            </a:prstGeom>
            <a:solidFill>
              <a:srgbClr val="3C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5E2B62D4-3C71-EC02-CF17-378A8B935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23167" y="1080342"/>
              <a:ext cx="1568062" cy="838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8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7A7A00C-832B-4428-9B57-5D9B72A4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425A23-4857-4066-89DD-35030C790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RVP: </a:t>
            </a:r>
            <a:r>
              <a:rPr lang="cs-CZ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https://www.edu.cz/wp-content/uploads/2020/12/18-20-M01-Informacni-technologie.pdf</a:t>
            </a:r>
            <a:endParaRPr lang="cs-CZ" dirty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/>
              </a:rPr>
              <a:t>Připravuje studenty pro praxi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Calibri" panose="020F0502020204030204"/>
              </a:rPr>
              <a:t>Většina studentů pokračuje ve studiu na technických VŠ</a:t>
            </a:r>
          </a:p>
          <a:p>
            <a:pPr>
              <a:buClr>
                <a:schemeClr val="accent4"/>
              </a:buClr>
            </a:pP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3CBAB2-564E-4A3C-B25E-0727B745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5682CF-3F71-4D8D-AE8E-2C505C00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1104-6C4E-4130-A5FA-48834DB1E853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AADEB7E-8FD6-4AB8-817B-2E1EAF58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499171"/>
      </p:ext>
    </p:extLst>
  </p:cSld>
  <p:clrMapOvr>
    <a:masterClrMapping/>
  </p:clrMapOvr>
  <p:transition spd="med" advTm="6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691CB-DE47-4E09-BB4E-8291ADA6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708" y="317346"/>
            <a:ext cx="346538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Studium</a:t>
            </a: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BE15055B-9E07-4934-88D1-A29E4F15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8" r="22607"/>
          <a:stretch/>
        </p:blipFill>
        <p:spPr>
          <a:xfrm>
            <a:off x="20" y="10"/>
            <a:ext cx="7537602" cy="6857990"/>
          </a:xfrm>
          <a:prstGeom prst="rect">
            <a:avLst/>
          </a:prstGeom>
          <a:noFill/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D55EDF7-9213-48A7-A31B-B33D7CBF4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7708" y="1917546"/>
            <a:ext cx="3465387" cy="4652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err="1"/>
              <a:t>Náročné</a:t>
            </a:r>
            <a:endParaRPr lang="en-US" sz="2000"/>
          </a:p>
          <a:p>
            <a:r>
              <a:rPr lang="en-US" sz="2000" err="1"/>
              <a:t>Důležité</a:t>
            </a:r>
            <a:r>
              <a:rPr lang="en-US" sz="2000"/>
              <a:t> je </a:t>
            </a:r>
            <a:r>
              <a:rPr lang="en-US" sz="2000" err="1"/>
              <a:t>logické</a:t>
            </a:r>
            <a:r>
              <a:rPr lang="en-US" sz="2000"/>
              <a:t> </a:t>
            </a:r>
            <a:r>
              <a:rPr lang="en-US" sz="2000" err="1"/>
              <a:t>myšlení</a:t>
            </a:r>
            <a:endParaRPr lang="en-US" sz="2000"/>
          </a:p>
          <a:p>
            <a:r>
              <a:rPr lang="en-US" sz="2000" err="1"/>
              <a:t>Vyžaduje</a:t>
            </a:r>
            <a:r>
              <a:rPr lang="en-US" sz="2000"/>
              <a:t> </a:t>
            </a:r>
            <a:r>
              <a:rPr lang="en-US" sz="2000" b="1" err="1"/>
              <a:t>domácí</a:t>
            </a:r>
            <a:r>
              <a:rPr lang="en-US" sz="2000" b="1"/>
              <a:t> </a:t>
            </a:r>
            <a:r>
              <a:rPr lang="en-US" sz="2000" b="1" err="1"/>
              <a:t>přípravu</a:t>
            </a:r>
            <a:endParaRPr lang="en-US" sz="2000" b="1"/>
          </a:p>
          <a:p>
            <a:r>
              <a:rPr lang="en-US" sz="2000" err="1"/>
              <a:t>Předpokládá</a:t>
            </a:r>
            <a:r>
              <a:rPr lang="en-US" sz="2000"/>
              <a:t> se, </a:t>
            </a:r>
            <a:r>
              <a:rPr lang="en-US" sz="2000" err="1"/>
              <a:t>že</a:t>
            </a:r>
            <a:r>
              <a:rPr lang="en-US" sz="2000"/>
              <a:t>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studenti</a:t>
            </a:r>
            <a:r>
              <a:rPr lang="en-US" sz="2000"/>
              <a:t> </a:t>
            </a:r>
            <a:r>
              <a:rPr lang="en-US" sz="2000" err="1"/>
              <a:t>věci</a:t>
            </a:r>
            <a:r>
              <a:rPr lang="en-US" sz="2000"/>
              <a:t> </a:t>
            </a:r>
            <a:r>
              <a:rPr lang="en-US" sz="2000" err="1"/>
              <a:t>sami</a:t>
            </a:r>
            <a:r>
              <a:rPr lang="en-US" sz="2000"/>
              <a:t> </a:t>
            </a:r>
            <a:r>
              <a:rPr lang="en-US" sz="2000" err="1"/>
              <a:t>vyzkouší</a:t>
            </a:r>
            <a:endParaRPr lang="en-US" sz="2000"/>
          </a:p>
          <a:p>
            <a:r>
              <a:rPr lang="en-US" sz="2000" b="1" err="1"/>
              <a:t>Studijní</a:t>
            </a:r>
            <a:r>
              <a:rPr lang="en-US" sz="2000" b="1"/>
              <a:t> </a:t>
            </a:r>
            <a:r>
              <a:rPr lang="en-US" sz="2000" b="1" err="1"/>
              <a:t>materiály</a:t>
            </a:r>
            <a:r>
              <a:rPr lang="en-US" sz="2000" b="1"/>
              <a:t> </a:t>
            </a:r>
            <a:r>
              <a:rPr lang="en-US" sz="2000" err="1"/>
              <a:t>jsou</a:t>
            </a:r>
            <a:r>
              <a:rPr lang="en-US" sz="2000"/>
              <a:t> </a:t>
            </a:r>
            <a:r>
              <a:rPr lang="en-US" sz="2000" err="1"/>
              <a:t>často</a:t>
            </a:r>
            <a:r>
              <a:rPr lang="en-US" sz="2000"/>
              <a:t> v </a:t>
            </a:r>
            <a:r>
              <a:rPr lang="en-US" sz="2000" err="1"/>
              <a:t>anglickém</a:t>
            </a:r>
            <a:r>
              <a:rPr lang="en-US" sz="2000"/>
              <a:t> </a:t>
            </a:r>
            <a:r>
              <a:rPr lang="en-US" sz="2000" err="1"/>
              <a:t>jazyce</a:t>
            </a:r>
            <a:endParaRPr lang="en-US" sz="2000"/>
          </a:p>
          <a:p>
            <a:r>
              <a:rPr lang="en-US" sz="2000" err="1"/>
              <a:t>Velká</a:t>
            </a:r>
            <a:r>
              <a:rPr lang="en-US" sz="2000"/>
              <a:t> </a:t>
            </a:r>
            <a:r>
              <a:rPr lang="en-US" sz="2000" err="1"/>
              <a:t>část</a:t>
            </a:r>
            <a:r>
              <a:rPr lang="en-US" sz="2000"/>
              <a:t> </a:t>
            </a:r>
            <a:r>
              <a:rPr lang="en-US" sz="2000" err="1"/>
              <a:t>výuky</a:t>
            </a:r>
            <a:r>
              <a:rPr lang="en-US" sz="2000"/>
              <a:t> po </a:t>
            </a:r>
            <a:r>
              <a:rPr lang="en-US" sz="2000" err="1"/>
              <a:t>skupinách</a:t>
            </a:r>
            <a:r>
              <a:rPr lang="en-US" sz="2000"/>
              <a:t> v </a:t>
            </a:r>
            <a:r>
              <a:rPr lang="en-US" sz="2000" err="1"/>
              <a:t>laboratořích</a:t>
            </a:r>
            <a:r>
              <a:rPr lang="en-US" sz="2000"/>
              <a:t> a </a:t>
            </a:r>
            <a:r>
              <a:rPr lang="en-US" sz="2000" err="1"/>
              <a:t>počítačových</a:t>
            </a:r>
            <a:r>
              <a:rPr lang="en-US" sz="2000"/>
              <a:t> </a:t>
            </a:r>
            <a:r>
              <a:rPr lang="en-US" sz="2000" err="1"/>
              <a:t>učebnách</a:t>
            </a:r>
            <a:endParaRPr lang="en-US" sz="2000"/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BAC8AC9B-3E0E-4E7B-A8FE-9112B1E77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18767" y="5714219"/>
            <a:ext cx="437561" cy="33779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fld id="{D30B6AE5-1720-46E4-8D4F-740F3086A6CA}" type="datetime1">
              <a:rPr lang="en-US"/>
              <a:pPr>
                <a:spcAft>
                  <a:spcPts val="600"/>
                </a:spcAft>
                <a:defRPr/>
              </a:pPr>
              <a:t>11/22/2023</a:t>
            </a:fld>
            <a:endParaRPr lang="en-US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78F31AD-990D-4F1E-A464-F56A7162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768" y="6205359"/>
            <a:ext cx="437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9B91331-AB2A-418F-88D9-3521E633A58A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DE8A97C-BB03-4A4D-8772-4144579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43600" y="2660354"/>
            <a:ext cx="5387897" cy="437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cap="none"/>
              <a:t>Informační technologie</a:t>
            </a:r>
          </a:p>
        </p:txBody>
      </p:sp>
    </p:spTree>
    <p:extLst>
      <p:ext uri="{BB962C8B-B14F-4D97-AF65-F5344CB8AC3E}">
        <p14:creationId xmlns:p14="http://schemas.microsoft.com/office/powerpoint/2010/main" val="2521413660"/>
      </p:ext>
    </p:extLst>
  </p:cSld>
  <p:clrMapOvr>
    <a:masterClrMapping/>
  </p:clrMapOvr>
  <p:transition spd="med" advTm="6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13DB0-F822-405F-B315-C8222022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3B052-B6EE-4D70-AAD8-7CDDA12D5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Ve 2. ročníku </a:t>
            </a:r>
            <a:r>
              <a:rPr lang="cs-CZ" b="1" dirty="0"/>
              <a:t>dvoutýdenní firemní praxe</a:t>
            </a:r>
          </a:p>
          <a:p>
            <a:pPr>
              <a:buClr>
                <a:schemeClr val="accent4"/>
              </a:buClr>
            </a:pPr>
            <a:r>
              <a:rPr lang="cs-CZ" dirty="0"/>
              <a:t>Ve 3. ročníku </a:t>
            </a:r>
            <a:r>
              <a:rPr lang="cs-CZ" b="1" dirty="0"/>
              <a:t>třítýdenní firemní praxe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Ve 4. ročníku volitelná </a:t>
            </a:r>
            <a:r>
              <a:rPr lang="cs-CZ" b="1" dirty="0"/>
              <a:t>celoroční firemní praxe</a:t>
            </a:r>
            <a:r>
              <a:rPr lang="cs-CZ" dirty="0"/>
              <a:t> 1 den v týdnu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Pro nejlepší studenty </a:t>
            </a:r>
            <a:r>
              <a:rPr lang="cs-CZ" b="1" dirty="0"/>
              <a:t>možnosti stáží v zahraničí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Účast na projektech a soutěžích</a:t>
            </a:r>
          </a:p>
          <a:p>
            <a:pPr>
              <a:buClr>
                <a:schemeClr val="accent4"/>
              </a:buClr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EA63D2-58DF-4778-BA82-ED594FEE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C5A6-4644-4103-817D-C317DFB6B168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68E41-6CF6-4A21-A627-E8B9DC21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A930BD-B6D9-4E18-B89A-53AC4593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319967"/>
      </p:ext>
    </p:extLst>
  </p:cSld>
  <p:clrMapOvr>
    <a:masterClrMapping/>
  </p:clrMapOvr>
  <p:transition spd="med" advTm="6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19458-4E58-4BB6-A717-F7323F8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si studenti vyzkouší?</a:t>
            </a:r>
          </a:p>
        </p:txBody>
      </p:sp>
      <p:graphicFrame>
        <p:nvGraphicFramePr>
          <p:cNvPr id="7" name="Zástupný obsah 1">
            <a:extLst>
              <a:ext uri="{FF2B5EF4-FFF2-40B4-BE49-F238E27FC236}">
                <a16:creationId xmlns:a16="http://schemas.microsoft.com/office/drawing/2014/main" id="{18D9D6D9-1BE9-4493-8CFB-54CCFD1C8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330216"/>
              </p:ext>
            </p:extLst>
          </p:nvPr>
        </p:nvGraphicFramePr>
        <p:xfrm>
          <a:off x="234950" y="1182688"/>
          <a:ext cx="11104563" cy="538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EC40C70-D592-40AE-A8C6-E3BADD9D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FF9D5F6B-BBED-4140-ADBD-94CF9316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13F6-2DF4-48A3-B4D3-8671A9EECC50}" type="datetime1">
              <a:rPr lang="cs-CZ" smtClean="0"/>
              <a:t>22.11.2023</a:t>
            </a:fld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A55F8EE-830C-4207-957E-F791DD5B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282690"/>
      </p:ext>
    </p:extLst>
  </p:cSld>
  <p:clrMapOvr>
    <a:masterClrMapping/>
  </p:clrMapOvr>
  <p:transition spd="med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0C25-2E3E-4023-8D33-EA1B2CD97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7">
                                            <p:graphicEl>
                                              <a:dgm id="{26490C25-2E3E-4023-8D33-EA1B2CD97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7">
                                            <p:graphicEl>
                                              <a:dgm id="{26490C25-2E3E-4023-8D33-EA1B2CD97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7A1784-37B8-4DDE-93F4-B362D65B6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" fill="hold"/>
                                        <p:tgtEl>
                                          <p:spTgt spid="7">
                                            <p:graphicEl>
                                              <a:dgm id="{F47A1784-37B8-4DDE-93F4-B362D65B6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7">
                                            <p:graphicEl>
                                              <a:dgm id="{F47A1784-37B8-4DDE-93F4-B362D65B6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1E7953-3AE6-447E-9027-FE767C3F4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" fill="hold"/>
                                        <p:tgtEl>
                                          <p:spTgt spid="7">
                                            <p:graphicEl>
                                              <a:dgm id="{9C1E7953-3AE6-447E-9027-FE767C3F4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" fill="hold"/>
                                        <p:tgtEl>
                                          <p:spTgt spid="7">
                                            <p:graphicEl>
                                              <a:dgm id="{9C1E7953-3AE6-447E-9027-FE767C3F4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53AA8C-7A9B-4DA8-A530-8A000ABAB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7">
                                            <p:graphicEl>
                                              <a:dgm id="{5F53AA8C-7A9B-4DA8-A530-8A000ABAB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7">
                                            <p:graphicEl>
                                              <a:dgm id="{5F53AA8C-7A9B-4DA8-A530-8A000ABAB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B86C1D-7F90-4AC7-94C3-93846CEDB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" fill="hold"/>
                                        <p:tgtEl>
                                          <p:spTgt spid="7">
                                            <p:graphicEl>
                                              <a:dgm id="{CCB86C1D-7F90-4AC7-94C3-93846CEDB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" fill="hold"/>
                                        <p:tgtEl>
                                          <p:spTgt spid="7">
                                            <p:graphicEl>
                                              <a:dgm id="{CCB86C1D-7F90-4AC7-94C3-93846CEDB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59617F-D8FD-44EF-9528-1CE2FA95F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" fill="hold"/>
                                        <p:tgtEl>
                                          <p:spTgt spid="7">
                                            <p:graphicEl>
                                              <a:dgm id="{E659617F-D8FD-44EF-9528-1CE2FA95F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" fill="hold"/>
                                        <p:tgtEl>
                                          <p:spTgt spid="7">
                                            <p:graphicEl>
                                              <a:dgm id="{E659617F-D8FD-44EF-9528-1CE2FA95F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A30A3F-D654-4899-8607-C4723887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" fill="hold"/>
                                        <p:tgtEl>
                                          <p:spTgt spid="7">
                                            <p:graphicEl>
                                              <a:dgm id="{20A30A3F-D654-4899-8607-C4723887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" fill="hold"/>
                                        <p:tgtEl>
                                          <p:spTgt spid="7">
                                            <p:graphicEl>
                                              <a:dgm id="{20A30A3F-D654-4899-8607-C4723887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51BFF-7687-46BA-BA81-013D5BF5F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" fill="hold"/>
                                        <p:tgtEl>
                                          <p:spTgt spid="7">
                                            <p:graphicEl>
                                              <a:dgm id="{5A151BFF-7687-46BA-BA81-013D5BF5F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" fill="hold"/>
                                        <p:tgtEl>
                                          <p:spTgt spid="7">
                                            <p:graphicEl>
                                              <a:dgm id="{5A151BFF-7687-46BA-BA81-013D5BF5F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2B52C3-61B2-43EF-BC68-B6EB6B26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7">
                                            <p:graphicEl>
                                              <a:dgm id="{F42B52C3-61B2-43EF-BC68-B6EB6B26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7">
                                            <p:graphicEl>
                                              <a:dgm id="{F42B52C3-61B2-43EF-BC68-B6EB6B26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1A736-CF4F-44C5-A59D-877B0C188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7">
                                            <p:graphicEl>
                                              <a:dgm id="{F221A736-CF4F-44C5-A59D-877B0C188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" fill="hold"/>
                                        <p:tgtEl>
                                          <p:spTgt spid="7">
                                            <p:graphicEl>
                                              <a:dgm id="{F221A736-CF4F-44C5-A59D-877B0C188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AC2278-C290-4F22-B573-7B4A43FF7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7">
                                            <p:graphicEl>
                                              <a:dgm id="{38AC2278-C290-4F22-B573-7B4A43FF7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7">
                                            <p:graphicEl>
                                              <a:dgm id="{38AC2278-C290-4F22-B573-7B4A43FF7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B54EE9-709F-4AA7-82E6-0B3BD9E4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7">
                                            <p:graphicEl>
                                              <a:dgm id="{04B54EE9-709F-4AA7-82E6-0B3BD9E4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7">
                                            <p:graphicEl>
                                              <a:dgm id="{04B54EE9-709F-4AA7-82E6-0B3BD9E4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D47FE9-BB0C-4B05-BC84-0228E7E0E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7">
                                            <p:graphicEl>
                                              <a:dgm id="{9BD47FE9-BB0C-4B05-BC84-0228E7E0E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" fill="hold"/>
                                        <p:tgtEl>
                                          <p:spTgt spid="7">
                                            <p:graphicEl>
                                              <a:dgm id="{9BD47FE9-BB0C-4B05-BC84-0228E7E0E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EA3601-CCBB-4520-88D0-6AA5C2B36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7">
                                            <p:graphicEl>
                                              <a:dgm id="{A4EA3601-CCBB-4520-88D0-6AA5C2B36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" fill="hold"/>
                                        <p:tgtEl>
                                          <p:spTgt spid="7">
                                            <p:graphicEl>
                                              <a:dgm id="{A4EA3601-CCBB-4520-88D0-6AA5C2B36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FAFDE2-3CD5-4FAE-95FE-2DAC309E7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" fill="hold"/>
                                        <p:tgtEl>
                                          <p:spTgt spid="7">
                                            <p:graphicEl>
                                              <a:dgm id="{C5FAFDE2-3CD5-4FAE-95FE-2DAC309E7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" fill="hold"/>
                                        <p:tgtEl>
                                          <p:spTgt spid="7">
                                            <p:graphicEl>
                                              <a:dgm id="{C5FAFDE2-3CD5-4FAE-95FE-2DAC309E7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8CD51-6B9D-42B8-BF98-0349AFB3D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7">
                                            <p:graphicEl>
                                              <a:dgm id="{2DE8CD51-6B9D-42B8-BF98-0349AFB3D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" fill="hold"/>
                                        <p:tgtEl>
                                          <p:spTgt spid="7">
                                            <p:graphicEl>
                                              <a:dgm id="{2DE8CD51-6B9D-42B8-BF98-0349AFB3D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9B9453-F4AC-4347-843D-AF8592694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" fill="hold"/>
                                        <p:tgtEl>
                                          <p:spTgt spid="7">
                                            <p:graphicEl>
                                              <a:dgm id="{BB9B9453-F4AC-4347-843D-AF8592694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" fill="hold"/>
                                        <p:tgtEl>
                                          <p:spTgt spid="7">
                                            <p:graphicEl>
                                              <a:dgm id="{BB9B9453-F4AC-4347-843D-AF8592694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A7595C-55DA-4EC1-86D6-444710500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" fill="hold"/>
                                        <p:tgtEl>
                                          <p:spTgt spid="7">
                                            <p:graphicEl>
                                              <a:dgm id="{12A7595C-55DA-4EC1-86D6-444710500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" fill="hold"/>
                                        <p:tgtEl>
                                          <p:spTgt spid="7">
                                            <p:graphicEl>
                                              <a:dgm id="{12A7595C-55DA-4EC1-86D6-444710500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F8AA0D-9F65-4814-BDA5-CCD633C96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" fill="hold"/>
                                        <p:tgtEl>
                                          <p:spTgt spid="7">
                                            <p:graphicEl>
                                              <a:dgm id="{43F8AA0D-9F65-4814-BDA5-CCD633C96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" fill="hold"/>
                                        <p:tgtEl>
                                          <p:spTgt spid="7">
                                            <p:graphicEl>
                                              <a:dgm id="{43F8AA0D-9F65-4814-BDA5-CCD633C96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B25E0-8209-4ABD-A85F-BAAB34C0D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" fill="hold"/>
                                        <p:tgtEl>
                                          <p:spTgt spid="7">
                                            <p:graphicEl>
                                              <a:dgm id="{43CB25E0-8209-4ABD-A85F-BAAB34C0D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" fill="hold"/>
                                        <p:tgtEl>
                                          <p:spTgt spid="7">
                                            <p:graphicEl>
                                              <a:dgm id="{43CB25E0-8209-4ABD-A85F-BAAB34C0D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F949E1-EA36-47FF-B8D0-3043DA9D8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" fill="hold"/>
                                        <p:tgtEl>
                                          <p:spTgt spid="7">
                                            <p:graphicEl>
                                              <a:dgm id="{F6F949E1-EA36-47FF-B8D0-3043DA9D8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" fill="hold"/>
                                        <p:tgtEl>
                                          <p:spTgt spid="7">
                                            <p:graphicEl>
                                              <a:dgm id="{F6F949E1-EA36-47FF-B8D0-3043DA9D8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1EB0D-D303-4E36-93B9-AE9D7CBA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50" fill="hold"/>
                                        <p:tgtEl>
                                          <p:spTgt spid="7">
                                            <p:graphicEl>
                                              <a:dgm id="{9E71EB0D-D303-4E36-93B9-AE9D7CBA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50" fill="hold"/>
                                        <p:tgtEl>
                                          <p:spTgt spid="7">
                                            <p:graphicEl>
                                              <a:dgm id="{9E71EB0D-D303-4E36-93B9-AE9D7CBA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17815-92FC-4F9D-8C86-629F9C094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50" fill="hold"/>
                                        <p:tgtEl>
                                          <p:spTgt spid="7">
                                            <p:graphicEl>
                                              <a:dgm id="{AA517815-92FC-4F9D-8C86-629F9C094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50" fill="hold"/>
                                        <p:tgtEl>
                                          <p:spTgt spid="7">
                                            <p:graphicEl>
                                              <a:dgm id="{AA517815-92FC-4F9D-8C86-629F9C094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61F0EB-B5CF-46D3-8B99-50943275A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50" fill="hold"/>
                                        <p:tgtEl>
                                          <p:spTgt spid="7">
                                            <p:graphicEl>
                                              <a:dgm id="{9061F0EB-B5CF-46D3-8B99-50943275A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50" fill="hold"/>
                                        <p:tgtEl>
                                          <p:spTgt spid="7">
                                            <p:graphicEl>
                                              <a:dgm id="{9061F0EB-B5CF-46D3-8B99-50943275A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873690-0188-4A19-BEDF-408D63CF0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" fill="hold"/>
                                        <p:tgtEl>
                                          <p:spTgt spid="7">
                                            <p:graphicEl>
                                              <a:dgm id="{DD873690-0188-4A19-BEDF-408D63CF0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" fill="hold"/>
                                        <p:tgtEl>
                                          <p:spTgt spid="7">
                                            <p:graphicEl>
                                              <a:dgm id="{DD873690-0188-4A19-BEDF-408D63CF0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62E71-BC82-4BBD-B4E5-D69B6356E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" fill="hold"/>
                                        <p:tgtEl>
                                          <p:spTgt spid="7">
                                            <p:graphicEl>
                                              <a:dgm id="{8F962E71-BC82-4BBD-B4E5-D69B6356E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" fill="hold"/>
                                        <p:tgtEl>
                                          <p:spTgt spid="7">
                                            <p:graphicEl>
                                              <a:dgm id="{8F962E71-BC82-4BBD-B4E5-D69B6356E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7175D8-CE51-45DB-8E3C-6ACB1C8CC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" fill="hold"/>
                                        <p:tgtEl>
                                          <p:spTgt spid="7">
                                            <p:graphicEl>
                                              <a:dgm id="{0A7175D8-CE51-45DB-8E3C-6ACB1C8CC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" fill="hold"/>
                                        <p:tgtEl>
                                          <p:spTgt spid="7">
                                            <p:graphicEl>
                                              <a:dgm id="{0A7175D8-CE51-45DB-8E3C-6ACB1C8CC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8792DE-618D-43D4-BD4C-37E682DE4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50" fill="hold"/>
                                        <p:tgtEl>
                                          <p:spTgt spid="7">
                                            <p:graphicEl>
                                              <a:dgm id="{C18792DE-618D-43D4-BD4C-37E682DE4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50" fill="hold"/>
                                        <p:tgtEl>
                                          <p:spTgt spid="7">
                                            <p:graphicEl>
                                              <a:dgm id="{C18792DE-618D-43D4-BD4C-37E682DE4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39B6E3-40F2-42F7-80E5-ADC6C1E89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50" fill="hold"/>
                                        <p:tgtEl>
                                          <p:spTgt spid="7">
                                            <p:graphicEl>
                                              <a:dgm id="{0D39B6E3-40F2-42F7-80E5-ADC6C1E89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50" fill="hold"/>
                                        <p:tgtEl>
                                          <p:spTgt spid="7">
                                            <p:graphicEl>
                                              <a:dgm id="{0D39B6E3-40F2-42F7-80E5-ADC6C1E89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5E2F65-1E85-40F1-9D7E-7A35180D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50" fill="hold"/>
                                        <p:tgtEl>
                                          <p:spTgt spid="7">
                                            <p:graphicEl>
                                              <a:dgm id="{675E2F65-1E85-40F1-9D7E-7A35180D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50" fill="hold"/>
                                        <p:tgtEl>
                                          <p:spTgt spid="7">
                                            <p:graphicEl>
                                              <a:dgm id="{675E2F65-1E85-40F1-9D7E-7A35180D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02A10-061C-47AF-9D58-A0E65D0B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není obsahem studia?</a:t>
            </a:r>
          </a:p>
        </p:txBody>
      </p:sp>
      <p:graphicFrame>
        <p:nvGraphicFramePr>
          <p:cNvPr id="4" name="Zástupný obsah 9">
            <a:extLst>
              <a:ext uri="{FF2B5EF4-FFF2-40B4-BE49-F238E27FC236}">
                <a16:creationId xmlns:a16="http://schemas.microsoft.com/office/drawing/2014/main" id="{3EEE85DC-8BF3-44C1-95AD-9A4E3119E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11099"/>
              </p:ext>
            </p:extLst>
          </p:nvPr>
        </p:nvGraphicFramePr>
        <p:xfrm>
          <a:off x="234950" y="1182688"/>
          <a:ext cx="11104563" cy="538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C9B6F6-BDB2-4BB1-AFCB-8D1D9B03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2A20F494-7FFD-417A-8189-256A2EC4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1A9-ACFB-463B-B5F4-41FDAF9F7476}" type="datetime1">
              <a:rPr lang="cs-CZ" smtClean="0"/>
              <a:t>22.11.2023</a:t>
            </a:fld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032527-7520-44AE-8AD8-87B27D09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247856"/>
      </p:ext>
    </p:extLst>
  </p:cSld>
  <p:clrMapOvr>
    <a:masterClrMapping/>
  </p:clrMapOvr>
  <p:transition spd="med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1DB28A-2C81-4530-9064-2141B3FE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4">
                                            <p:graphicEl>
                                              <a:dgm id="{EE1DB28A-2C81-4530-9064-2141B3FE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4">
                                            <p:graphicEl>
                                              <a:dgm id="{EE1DB28A-2C81-4530-9064-2141B3FE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77192-101F-4259-BCF5-538ED2259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" fill="hold"/>
                                        <p:tgtEl>
                                          <p:spTgt spid="4">
                                            <p:graphicEl>
                                              <a:dgm id="{EBA77192-101F-4259-BCF5-538ED2259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4">
                                            <p:graphicEl>
                                              <a:dgm id="{EBA77192-101F-4259-BCF5-538ED2259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DA7AB-2DE8-4D6C-A35D-E68806D21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" fill="hold"/>
                                        <p:tgtEl>
                                          <p:spTgt spid="4">
                                            <p:graphicEl>
                                              <a:dgm id="{682DA7AB-2DE8-4D6C-A35D-E68806D21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" fill="hold"/>
                                        <p:tgtEl>
                                          <p:spTgt spid="4">
                                            <p:graphicEl>
                                              <a:dgm id="{682DA7AB-2DE8-4D6C-A35D-E68806D21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E9805-911C-4432-90BE-F16FFA01B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4">
                                            <p:graphicEl>
                                              <a:dgm id="{2FEE9805-911C-4432-90BE-F16FFA01B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4">
                                            <p:graphicEl>
                                              <a:dgm id="{2FEE9805-911C-4432-90BE-F16FFA01B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2A3223-1CAA-4E98-8CCB-E43DFCC96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" fill="hold"/>
                                        <p:tgtEl>
                                          <p:spTgt spid="4">
                                            <p:graphicEl>
                                              <a:dgm id="{162A3223-1CAA-4E98-8CCB-E43DFCC96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" fill="hold"/>
                                        <p:tgtEl>
                                          <p:spTgt spid="4">
                                            <p:graphicEl>
                                              <a:dgm id="{162A3223-1CAA-4E98-8CCB-E43DFCC96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22714B-E39F-4689-956E-C81B219A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" fill="hold"/>
                                        <p:tgtEl>
                                          <p:spTgt spid="4">
                                            <p:graphicEl>
                                              <a:dgm id="{8022714B-E39F-4689-956E-C81B219A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" fill="hold"/>
                                        <p:tgtEl>
                                          <p:spTgt spid="4">
                                            <p:graphicEl>
                                              <a:dgm id="{8022714B-E39F-4689-956E-C81B219A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6AC34-BAAA-4A95-80C3-ED02F1580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" fill="hold"/>
                                        <p:tgtEl>
                                          <p:spTgt spid="4">
                                            <p:graphicEl>
                                              <a:dgm id="{F5B6AC34-BAAA-4A95-80C3-ED02F1580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" fill="hold"/>
                                        <p:tgtEl>
                                          <p:spTgt spid="4">
                                            <p:graphicEl>
                                              <a:dgm id="{F5B6AC34-BAAA-4A95-80C3-ED02F1580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02A8E-2B98-43AB-8261-70D206D5A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" fill="hold"/>
                                        <p:tgtEl>
                                          <p:spTgt spid="4">
                                            <p:graphicEl>
                                              <a:dgm id="{D1002A8E-2B98-43AB-8261-70D206D5A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" fill="hold"/>
                                        <p:tgtEl>
                                          <p:spTgt spid="4">
                                            <p:graphicEl>
                                              <a:dgm id="{D1002A8E-2B98-43AB-8261-70D206D5A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6E24A-DCF2-4060-8EA6-E508A040C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4">
                                            <p:graphicEl>
                                              <a:dgm id="{E366E24A-DCF2-4060-8EA6-E508A040C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4">
                                            <p:graphicEl>
                                              <a:dgm id="{E366E24A-DCF2-4060-8EA6-E508A040C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584DAC-620C-4866-A786-7F5A5AE49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4">
                                            <p:graphicEl>
                                              <a:dgm id="{30584DAC-620C-4866-A786-7F5A5AE49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" fill="hold"/>
                                        <p:tgtEl>
                                          <p:spTgt spid="4">
                                            <p:graphicEl>
                                              <a:dgm id="{30584DAC-620C-4866-A786-7F5A5AE49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E12920-3A34-4DA0-9729-8632D3BA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4">
                                            <p:graphicEl>
                                              <a:dgm id="{AFE12920-3A34-4DA0-9729-8632D3BA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4">
                                            <p:graphicEl>
                                              <a:dgm id="{AFE12920-3A34-4DA0-9729-8632D3BA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3DFAAB-0069-47F9-BC9B-536514CEA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4">
                                            <p:graphicEl>
                                              <a:dgm id="{723DFAAB-0069-47F9-BC9B-536514CEA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4">
                                            <p:graphicEl>
                                              <a:dgm id="{723DFAAB-0069-47F9-BC9B-536514CEA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15047D-F7BF-409D-94FE-F3B473D0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tříd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5D71726-5772-4382-9F70-695EB682F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671" y="1102864"/>
            <a:ext cx="5387889" cy="990255"/>
          </a:xfrm>
        </p:spPr>
        <p:txBody>
          <a:bodyPr>
            <a:normAutofit/>
          </a:bodyPr>
          <a:lstStyle/>
          <a:p>
            <a:r>
              <a:rPr lang="pt-BR" i="0" u="sng" dirty="0">
                <a:solidFill>
                  <a:srgbClr val="00B050"/>
                </a:solidFill>
                <a:effectLst/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Desktopové, mobilní a webové aplikace a multimédia</a:t>
            </a:r>
            <a:endParaRPr lang="pt-BR" i="0" dirty="0">
              <a:solidFill>
                <a:srgbClr val="00B050"/>
              </a:solidFill>
              <a:effectLst/>
              <a:latin typeface="+mj-lt"/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14B4B49-6D14-4012-BE55-9DDD795A4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671" y="2256535"/>
            <a:ext cx="5387889" cy="3780663"/>
          </a:xfrm>
        </p:spPr>
        <p:txBody>
          <a:bodyPr/>
          <a:lstStyle/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Vývoj software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Webové stránky a aplikace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Multiplatformní aplikace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Multimédia a počítačová grafika</a:t>
            </a:r>
          </a:p>
          <a:p>
            <a:pPr>
              <a:buClr>
                <a:schemeClr val="accent4"/>
              </a:buClr>
            </a:pP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7BA728C-1E08-4F77-B78F-4DC0F156E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872519"/>
            <a:ext cx="5644514" cy="1221585"/>
          </a:xfrm>
        </p:spPr>
        <p:txBody>
          <a:bodyPr>
            <a:normAutofit/>
          </a:bodyPr>
          <a:lstStyle/>
          <a:p>
            <a:r>
              <a:rPr lang="cs-CZ" i="0" u="none" strike="noStrike" dirty="0">
                <a:solidFill>
                  <a:srgbClr val="00B050"/>
                </a:solidFill>
                <a:effectLst/>
                <a:latin typeface="+mj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Kybernetická bezpečnost, administrace systémů a internet věcí</a:t>
            </a:r>
            <a:endParaRPr lang="cs-CZ" i="0" dirty="0">
              <a:solidFill>
                <a:srgbClr val="00B050"/>
              </a:solidFill>
              <a:effectLst/>
              <a:latin typeface="+mj-lt"/>
              <a:cs typeface="Arial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CEA27F9-019B-47DA-8296-A830B04F3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7" y="2256535"/>
            <a:ext cx="5534788" cy="3779678"/>
          </a:xfrm>
        </p:spPr>
        <p:txBody>
          <a:bodyPr/>
          <a:lstStyle/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Kybernetická bezpečnost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42424"/>
                </a:solidFill>
              </a:rPr>
              <a:t>O</a:t>
            </a:r>
            <a:r>
              <a:rPr lang="cs-CZ" b="0" i="0" dirty="0">
                <a:solidFill>
                  <a:srgbClr val="242424"/>
                </a:solidFill>
                <a:effectLst/>
              </a:rPr>
              <a:t>perační systémy a počítačové sítě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/>
              <a:t>Mikropočítače a internet věcí</a:t>
            </a:r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20DDC86A-2EDC-45EB-B645-7507282B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0AA7D13F-2989-4F24-81E7-48729E00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2DB4-F6A4-48F4-90D9-4FF00DB1EDB4}" type="datetime1">
              <a:rPr lang="cs-CZ" smtClean="0"/>
              <a:t>22.11.2023</a:t>
            </a:fld>
            <a:endParaRPr lang="cs-CZ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E3F5552B-3BC8-446B-8717-EBD22D11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78801"/>
      </p:ext>
    </p:extLst>
  </p:cSld>
  <p:clrMapOvr>
    <a:masterClrMapping/>
  </p:clrMapOvr>
  <p:transition spd="med" advTm="6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2C713C79-EFDF-43B7-A6BE-06948257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Počty hodin během celého studia</a:t>
            </a:r>
          </a:p>
        </p:txBody>
      </p:sp>
      <p:graphicFrame>
        <p:nvGraphicFramePr>
          <p:cNvPr id="14" name="Zástupný obsah 13">
            <a:extLst>
              <a:ext uri="{FF2B5EF4-FFF2-40B4-BE49-F238E27FC236}">
                <a16:creationId xmlns:a16="http://schemas.microsoft.com/office/drawing/2014/main" id="{12A1BA50-079C-43B7-916D-F3F6FEB32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463492"/>
              </p:ext>
            </p:extLst>
          </p:nvPr>
        </p:nvGraphicFramePr>
        <p:xfrm>
          <a:off x="234950" y="1182688"/>
          <a:ext cx="11104563" cy="538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36DB717-A736-4EDC-BE19-12A6C8AA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1A72-4D51-4B2E-A182-4245B014D886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1E404B-B159-4CCC-A4B5-288D8F96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D08862-5132-4BE6-804D-88443222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639871"/>
      </p:ext>
    </p:extLst>
  </p:cSld>
  <p:clrMapOvr>
    <a:masterClrMapping/>
  </p:clrMapOvr>
  <p:transition spd="med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FFBCE-F062-43AB-879C-7E42BBB6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Počty hodin během celého studia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BE580F76-D9D1-4BCF-939F-78E381A2B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820278"/>
              </p:ext>
            </p:extLst>
          </p:nvPr>
        </p:nvGraphicFramePr>
        <p:xfrm>
          <a:off x="234950" y="1182688"/>
          <a:ext cx="11104563" cy="538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FA41EF-0F46-4D40-8964-2F561CA9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C5A6-4644-4103-817D-C317DFB6B168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A09B48-0E16-405F-AB1A-B9D4A3AB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D0CBAB-1CCE-4FD2-B483-710AB0A3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92998"/>
      </p:ext>
    </p:extLst>
  </p:cSld>
  <p:clrMapOvr>
    <a:masterClrMapping/>
  </p:clrMapOvr>
  <p:transition spd="med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9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9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"/>
                                        <p:tgtEl>
                                          <p:spTgt spid="9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D8BD4-9315-4AD0-8166-8C0E5D1F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Maturita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38361E8-1229-4527-84F8-ADA5DCAB9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Vysoká úspěšnost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cs-CZ" dirty="0">
              <a:cs typeface="Calibri"/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Český jazyk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Anglický jazyk / Matematika (volitelné)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Dva odborné předměty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Obhajoba maturitní práce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99BC9E-966F-4529-B6F8-859AAE28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DDF822E6-2831-473D-B36E-495D56AC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35D-7371-4ED0-A4B2-31081F299454}" type="datetime1">
              <a:rPr lang="cs-CZ" smtClean="0"/>
              <a:t>22.11.2023</a:t>
            </a:fld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319E818-F73E-402F-9D72-6769DCDD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921821"/>
      </p:ext>
    </p:extLst>
  </p:cSld>
  <p:clrMapOvr>
    <a:masterClrMapping/>
  </p:clrMapOvr>
  <p:transition spd="med" advTm="6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0223F-46A0-477C-8EA0-A57D4B82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287516"/>
            <a:ext cx="5658403" cy="5285567"/>
          </a:xfrm>
        </p:spPr>
        <p:txBody>
          <a:bodyPr anchor="b">
            <a:normAutofit/>
          </a:bodyPr>
          <a:lstStyle/>
          <a:p>
            <a:r>
              <a:rPr lang="cs-CZ"/>
              <a:t>Práce studentů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B0D5FD-F3B6-4ECF-B881-2C4948FF9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3" y="5816031"/>
            <a:ext cx="5658403" cy="7544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DF33F27-492F-40CE-BE23-07E7F209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18767" y="5714219"/>
            <a:ext cx="437561" cy="337793"/>
          </a:xfrm>
        </p:spPr>
        <p:txBody>
          <a:bodyPr/>
          <a:lstStyle/>
          <a:p>
            <a:pPr>
              <a:spcAft>
                <a:spcPts val="600"/>
              </a:spcAft>
            </a:pPr>
            <a:fld id="{B0775C06-1345-4A2F-A2B8-33B43CC09264}" type="datetime1">
              <a:rPr lang="cs-CZ" smtClean="0"/>
              <a:pPr>
                <a:spcAft>
                  <a:spcPts val="600"/>
                </a:spcAft>
              </a:pPr>
              <a:t>22.11.2023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AA58CF3-ADB8-4476-BB4D-43803019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43600" y="2660354"/>
            <a:ext cx="5387897" cy="4375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Informační technologie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195292-A924-402C-97AC-7DC24966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768" y="6205359"/>
            <a:ext cx="437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9B91331-AB2A-418F-88D9-3521E633A58A}" type="slidenum">
              <a:rPr lang="cs-CZ" smtClean="0"/>
              <a:pPr>
                <a:spcAft>
                  <a:spcPts val="600"/>
                </a:spcAft>
              </a:pPr>
              <a:t>19</a:t>
            </a:fld>
            <a:endParaRPr lang="cs-CZ"/>
          </a:p>
        </p:txBody>
      </p:sp>
      <p:pic>
        <p:nvPicPr>
          <p:cNvPr id="9" name="Zástupný symbol obrázku 8" descr="Osoba pracující s přenosným počítačem a poznámkovým blokem">
            <a:extLst>
              <a:ext uri="{FF2B5EF4-FFF2-40B4-BE49-F238E27FC236}">
                <a16:creationId xmlns:a16="http://schemas.microsoft.com/office/drawing/2014/main" id="{F97FB0FE-1B14-46EF-8A63-718167DFD8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3" r="21593"/>
          <a:stretch>
            <a:fillRect/>
          </a:stretch>
        </p:blipFill>
        <p:spPr>
          <a:xfrm>
            <a:off x="6354763" y="0"/>
            <a:ext cx="5837237" cy="6858000"/>
          </a:xfr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370F6C-979A-49A9-B767-6074D23A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Informační technologie</a:t>
            </a:r>
          </a:p>
        </p:txBody>
      </p:sp>
      <p:sp>
        <p:nvSpPr>
          <p:cNvPr id="6" name="Zástupný symbol pro datum 5" hidden="1">
            <a:extLst>
              <a:ext uri="{FF2B5EF4-FFF2-40B4-BE49-F238E27FC236}">
                <a16:creationId xmlns:a16="http://schemas.microsoft.com/office/drawing/2014/main" id="{FE65C9F5-5C06-4F37-B3CF-CEEBEB76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BF51D4C-6EEE-4958-9E4C-AB8BE06D318A}" type="datetime1">
              <a:rPr lang="cs-CZ" smtClean="0"/>
              <a:pPr>
                <a:spcAft>
                  <a:spcPts val="600"/>
                </a:spcAft>
              </a:pPr>
              <a:t>22.11.2023</a:t>
            </a:fld>
            <a:endParaRPr lang="cs-CZ"/>
          </a:p>
        </p:txBody>
      </p:sp>
      <p:sp>
        <p:nvSpPr>
          <p:cNvPr id="7" name="Zástupný symbol pro číslo snímku 6" hidden="1">
            <a:extLst>
              <a:ext uri="{FF2B5EF4-FFF2-40B4-BE49-F238E27FC236}">
                <a16:creationId xmlns:a16="http://schemas.microsoft.com/office/drawing/2014/main" id="{5057E3F6-295E-4518-B009-C223EF37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9B91331-AB2A-418F-88D9-3521E633A58A}" type="slidenum">
              <a:rPr lang="cs-CZ" smtClean="0"/>
              <a:pPr>
                <a:spcAft>
                  <a:spcPts val="600"/>
                </a:spcAft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549063"/>
      </p:ext>
    </p:extLst>
  </p:cSld>
  <p:clrMapOvr>
    <a:masterClrMapping/>
  </p:clrMapOvr>
  <p:transition spd="med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kupina 45">
            <a:extLst>
              <a:ext uri="{FF2B5EF4-FFF2-40B4-BE49-F238E27FC236}">
                <a16:creationId xmlns:a16="http://schemas.microsoft.com/office/drawing/2014/main" id="{5DFF651A-3F9D-2F15-4086-630BDDCA0DED}"/>
              </a:ext>
            </a:extLst>
          </p:cNvPr>
          <p:cNvGrpSpPr/>
          <p:nvPr/>
        </p:nvGrpSpPr>
        <p:grpSpPr>
          <a:xfrm>
            <a:off x="4136150" y="1102658"/>
            <a:ext cx="1271238" cy="1785655"/>
            <a:chOff x="5471496" y="2049627"/>
            <a:chExt cx="1271238" cy="1785655"/>
          </a:xfrm>
        </p:grpSpPr>
        <p:sp>
          <p:nvSpPr>
            <p:cNvPr id="12" name="Vývojový diagram: spojnice 11">
              <a:extLst>
                <a:ext uri="{FF2B5EF4-FFF2-40B4-BE49-F238E27FC236}">
                  <a16:creationId xmlns:a16="http://schemas.microsoft.com/office/drawing/2014/main" id="{683B3D08-B5C2-3D41-280A-19D06D04778F}"/>
                </a:ext>
              </a:extLst>
            </p:cNvPr>
            <p:cNvSpPr/>
            <p:nvPr/>
          </p:nvSpPr>
          <p:spPr>
            <a:xfrm>
              <a:off x="5471496" y="2049627"/>
              <a:ext cx="1271238" cy="1280358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Grafický objekt 17" descr="Počítač se souvislou výplní">
              <a:extLst>
                <a:ext uri="{FF2B5EF4-FFF2-40B4-BE49-F238E27FC236}">
                  <a16:creationId xmlns:a16="http://schemas.microsoft.com/office/drawing/2014/main" id="{567CC1D2-9201-C15E-6AD8-A4FA1AB3D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9915" y="2232606"/>
              <a:ext cx="914400" cy="914400"/>
            </a:xfrm>
            <a:prstGeom prst="rect">
              <a:avLst/>
            </a:prstGeom>
          </p:spPr>
        </p:pic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88BC1322-E4C3-BA44-CCD6-501FB0AF858D}"/>
                </a:ext>
              </a:extLst>
            </p:cNvPr>
            <p:cNvSpPr txBox="1"/>
            <p:nvPr/>
          </p:nvSpPr>
          <p:spPr>
            <a:xfrm>
              <a:off x="5632465" y="3404395"/>
              <a:ext cx="9492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 dirty="0"/>
                <a:t>Informační</a:t>
              </a:r>
            </a:p>
            <a:p>
              <a:pPr algn="ctr"/>
              <a:r>
                <a:rPr lang="cs-CZ" sz="1100" dirty="0"/>
                <a:t>technologie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39FB8CA7-0D52-8828-A524-6643283C6EB1}"/>
              </a:ext>
            </a:extLst>
          </p:cNvPr>
          <p:cNvGrpSpPr/>
          <p:nvPr/>
        </p:nvGrpSpPr>
        <p:grpSpPr>
          <a:xfrm>
            <a:off x="3571900" y="3100378"/>
            <a:ext cx="1271238" cy="1616378"/>
            <a:chOff x="3310134" y="2990366"/>
            <a:chExt cx="1271238" cy="1616378"/>
          </a:xfrm>
        </p:grpSpPr>
        <p:sp>
          <p:nvSpPr>
            <p:cNvPr id="20" name="Vývojový diagram: spojnice 19">
              <a:extLst>
                <a:ext uri="{FF2B5EF4-FFF2-40B4-BE49-F238E27FC236}">
                  <a16:creationId xmlns:a16="http://schemas.microsoft.com/office/drawing/2014/main" id="{AE70832A-626B-525E-9AE7-512186245F78}"/>
                </a:ext>
              </a:extLst>
            </p:cNvPr>
            <p:cNvSpPr/>
            <p:nvPr/>
          </p:nvSpPr>
          <p:spPr>
            <a:xfrm>
              <a:off x="3310134" y="2990366"/>
              <a:ext cx="1271238" cy="1280358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2F6DFEB5-C7D8-3D20-535E-4F3580E7293B}"/>
                </a:ext>
              </a:extLst>
            </p:cNvPr>
            <p:cNvSpPr txBox="1"/>
            <p:nvPr/>
          </p:nvSpPr>
          <p:spPr>
            <a:xfrm>
              <a:off x="3346071" y="4345134"/>
              <a:ext cx="11993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Elektrotechnika</a:t>
              </a:r>
            </a:p>
          </p:txBody>
        </p:sp>
        <p:pic>
          <p:nvPicPr>
            <p:cNvPr id="24" name="Grafický objekt 23" descr="Blesk se souvislou výplní">
              <a:extLst>
                <a:ext uri="{FF2B5EF4-FFF2-40B4-BE49-F238E27FC236}">
                  <a16:creationId xmlns:a16="http://schemas.microsoft.com/office/drawing/2014/main" id="{8441761D-2A1B-14CF-9582-D14F74E6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58618" y="3243410"/>
              <a:ext cx="774270" cy="774270"/>
            </a:xfrm>
            <a:prstGeom prst="rect">
              <a:avLst/>
            </a:prstGeom>
          </p:spPr>
        </p:pic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CB7C5210-5EE2-BCDE-D5EC-D0F8B641A3DE}"/>
              </a:ext>
            </a:extLst>
          </p:cNvPr>
          <p:cNvGrpSpPr/>
          <p:nvPr/>
        </p:nvGrpSpPr>
        <p:grpSpPr>
          <a:xfrm>
            <a:off x="5110773" y="4903396"/>
            <a:ext cx="1271238" cy="1616378"/>
            <a:chOff x="4772586" y="4915554"/>
            <a:chExt cx="1271238" cy="1616378"/>
          </a:xfrm>
        </p:grpSpPr>
        <p:sp>
          <p:nvSpPr>
            <p:cNvPr id="25" name="Vývojový diagram: spojnice 24">
              <a:extLst>
                <a:ext uri="{FF2B5EF4-FFF2-40B4-BE49-F238E27FC236}">
                  <a16:creationId xmlns:a16="http://schemas.microsoft.com/office/drawing/2014/main" id="{5BDD3291-6BC8-8749-5164-89E3E97CF9C8}"/>
                </a:ext>
              </a:extLst>
            </p:cNvPr>
            <p:cNvSpPr/>
            <p:nvPr/>
          </p:nvSpPr>
          <p:spPr>
            <a:xfrm>
              <a:off x="4772586" y="4915554"/>
              <a:ext cx="1271238" cy="1280358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80E1669A-F5FD-4495-B94D-F4157092A850}"/>
                </a:ext>
              </a:extLst>
            </p:cNvPr>
            <p:cNvSpPr txBox="1"/>
            <p:nvPr/>
          </p:nvSpPr>
          <p:spPr>
            <a:xfrm>
              <a:off x="4923141" y="6270322"/>
              <a:ext cx="9701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Strojírenství</a:t>
              </a:r>
            </a:p>
          </p:txBody>
        </p:sp>
        <p:pic>
          <p:nvPicPr>
            <p:cNvPr id="29" name="Grafický objekt 28" descr="Ozubená kola se souvislou výplní">
              <a:extLst>
                <a:ext uri="{FF2B5EF4-FFF2-40B4-BE49-F238E27FC236}">
                  <a16:creationId xmlns:a16="http://schemas.microsoft.com/office/drawing/2014/main" id="{0938B612-3307-346B-620F-A96B91DC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78878" y="5097032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968F66CC-5FCE-89AC-5407-86ED028FBE7A}"/>
              </a:ext>
            </a:extLst>
          </p:cNvPr>
          <p:cNvGrpSpPr/>
          <p:nvPr/>
        </p:nvGrpSpPr>
        <p:grpSpPr>
          <a:xfrm>
            <a:off x="7150177" y="4875473"/>
            <a:ext cx="1343638" cy="1616378"/>
            <a:chOff x="6859688" y="4915554"/>
            <a:chExt cx="1343638" cy="1616378"/>
          </a:xfrm>
        </p:grpSpPr>
        <p:sp>
          <p:nvSpPr>
            <p:cNvPr id="30" name="Vývojový diagram: spojnice 29">
              <a:extLst>
                <a:ext uri="{FF2B5EF4-FFF2-40B4-BE49-F238E27FC236}">
                  <a16:creationId xmlns:a16="http://schemas.microsoft.com/office/drawing/2014/main" id="{C714A0CE-3AB9-0F76-3830-EF844548CF55}"/>
                </a:ext>
              </a:extLst>
            </p:cNvPr>
            <p:cNvSpPr/>
            <p:nvPr/>
          </p:nvSpPr>
          <p:spPr>
            <a:xfrm>
              <a:off x="6895879" y="4915554"/>
              <a:ext cx="1271238" cy="1280358"/>
            </a:xfrm>
            <a:prstGeom prst="flowChartConnector">
              <a:avLst/>
            </a:prstGeom>
            <a:solidFill>
              <a:srgbClr val="E3A3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C4E5B70C-5A42-77E1-49C5-D2F111518631}"/>
                </a:ext>
              </a:extLst>
            </p:cNvPr>
            <p:cNvSpPr txBox="1"/>
            <p:nvPr/>
          </p:nvSpPr>
          <p:spPr>
            <a:xfrm>
              <a:off x="6859688" y="6270322"/>
              <a:ext cx="1343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Technické lyceum</a:t>
              </a:r>
            </a:p>
          </p:txBody>
        </p:sp>
        <p:pic>
          <p:nvPicPr>
            <p:cNvPr id="34" name="Grafický objekt 33" descr="Otevřená kniha se souvislou výplní">
              <a:extLst>
                <a:ext uri="{FF2B5EF4-FFF2-40B4-BE49-F238E27FC236}">
                  <a16:creationId xmlns:a16="http://schemas.microsoft.com/office/drawing/2014/main" id="{7B5611F3-498A-F53D-9C68-58A6E4453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74298" y="508872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AEC7DBC4-A6C8-9508-A956-C9E179FFD13C}"/>
              </a:ext>
            </a:extLst>
          </p:cNvPr>
          <p:cNvGrpSpPr/>
          <p:nvPr/>
        </p:nvGrpSpPr>
        <p:grpSpPr>
          <a:xfrm>
            <a:off x="7821996" y="1014211"/>
            <a:ext cx="1271238" cy="1616378"/>
            <a:chOff x="8460964" y="2990366"/>
            <a:chExt cx="1271238" cy="1616378"/>
          </a:xfrm>
        </p:grpSpPr>
        <p:sp>
          <p:nvSpPr>
            <p:cNvPr id="35" name="Vývojový diagram: spojnice 34">
              <a:extLst>
                <a:ext uri="{FF2B5EF4-FFF2-40B4-BE49-F238E27FC236}">
                  <a16:creationId xmlns:a16="http://schemas.microsoft.com/office/drawing/2014/main" id="{E336AAC3-B242-E604-C37B-CB35A94EB4B3}"/>
                </a:ext>
              </a:extLst>
            </p:cNvPr>
            <p:cNvSpPr/>
            <p:nvPr/>
          </p:nvSpPr>
          <p:spPr>
            <a:xfrm>
              <a:off x="8460964" y="2990366"/>
              <a:ext cx="1271238" cy="1280358"/>
            </a:xfrm>
            <a:prstGeom prst="flowChartConnector">
              <a:avLst/>
            </a:prstGeom>
            <a:solidFill>
              <a:srgbClr val="9C42E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4A1CF109-B610-6F3B-3830-CBA1C82E20DE}"/>
                </a:ext>
              </a:extLst>
            </p:cNvPr>
            <p:cNvSpPr txBox="1"/>
            <p:nvPr/>
          </p:nvSpPr>
          <p:spPr>
            <a:xfrm>
              <a:off x="8658813" y="4345134"/>
              <a:ext cx="8755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Oděvnictví</a:t>
              </a:r>
            </a:p>
          </p:txBody>
        </p:sp>
        <p:pic>
          <p:nvPicPr>
            <p:cNvPr id="39" name="Grafický objekt 38" descr="Formální košile se souvislou výplní">
              <a:extLst>
                <a:ext uri="{FF2B5EF4-FFF2-40B4-BE49-F238E27FC236}">
                  <a16:creationId xmlns:a16="http://schemas.microsoft.com/office/drawing/2014/main" id="{C5209A97-2E54-7C15-85AE-B40B9A60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45815" y="3173345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A2CCD94D-1D12-7C98-FBBE-C67AC806B968}"/>
              </a:ext>
            </a:extLst>
          </p:cNvPr>
          <p:cNvGrpSpPr/>
          <p:nvPr/>
        </p:nvGrpSpPr>
        <p:grpSpPr>
          <a:xfrm>
            <a:off x="8528268" y="3100378"/>
            <a:ext cx="1271238" cy="1616378"/>
            <a:chOff x="7803847" y="952248"/>
            <a:chExt cx="1271238" cy="1616378"/>
          </a:xfrm>
        </p:grpSpPr>
        <p:sp>
          <p:nvSpPr>
            <p:cNvPr id="40" name="Vývojový diagram: spojnice 39">
              <a:extLst>
                <a:ext uri="{FF2B5EF4-FFF2-40B4-BE49-F238E27FC236}">
                  <a16:creationId xmlns:a16="http://schemas.microsoft.com/office/drawing/2014/main" id="{4E56B9E3-CE44-D81A-8293-F6941EA1A49A}"/>
                </a:ext>
              </a:extLst>
            </p:cNvPr>
            <p:cNvSpPr/>
            <p:nvPr/>
          </p:nvSpPr>
          <p:spPr>
            <a:xfrm>
              <a:off x="7803847" y="952248"/>
              <a:ext cx="1271238" cy="1280358"/>
            </a:xfrm>
            <a:prstGeom prst="flowChartConnector">
              <a:avLst/>
            </a:prstGeom>
            <a:solidFill>
              <a:srgbClr val="E3428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ED7364CB-742A-1B8E-D710-8F6ED8F7863A}"/>
                </a:ext>
              </a:extLst>
            </p:cNvPr>
            <p:cNvSpPr txBox="1"/>
            <p:nvPr/>
          </p:nvSpPr>
          <p:spPr>
            <a:xfrm>
              <a:off x="7999293" y="2307016"/>
              <a:ext cx="8803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/>
                <a:t>Textilnictví</a:t>
              </a:r>
            </a:p>
          </p:txBody>
        </p:sp>
        <p:pic>
          <p:nvPicPr>
            <p:cNvPr id="44" name="Grafický objekt 43" descr="Úpravna oděvů se souvislou výplní">
              <a:extLst>
                <a:ext uri="{FF2B5EF4-FFF2-40B4-BE49-F238E27FC236}">
                  <a16:creationId xmlns:a16="http://schemas.microsoft.com/office/drawing/2014/main" id="{68096DE6-EE55-9D15-857B-0789D60D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027151" y="1147407"/>
              <a:ext cx="914400" cy="914400"/>
            </a:xfrm>
            <a:prstGeom prst="rect">
              <a:avLst/>
            </a:prstGeom>
          </p:spPr>
        </p:pic>
      </p:grp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5FCD442D-D6BE-3900-E183-4F9221C54BC2}"/>
              </a:ext>
            </a:extLst>
          </p:cNvPr>
          <p:cNvSpPr txBox="1"/>
          <p:nvPr/>
        </p:nvSpPr>
        <p:spPr>
          <a:xfrm>
            <a:off x="4628880" y="846401"/>
            <a:ext cx="377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+mj-lt"/>
              </a:rPr>
              <a:t>Střední průmyslová škola</a:t>
            </a:r>
          </a:p>
          <a:p>
            <a:pPr algn="ctr"/>
            <a:r>
              <a:rPr lang="cs-CZ" b="1" dirty="0">
                <a:latin typeface="+mj-lt"/>
              </a:rPr>
              <a:t> a Vyšší odborná škola,</a:t>
            </a:r>
          </a:p>
          <a:p>
            <a:pPr algn="ctr"/>
            <a:r>
              <a:rPr lang="cs-CZ" b="1" dirty="0">
                <a:latin typeface="+mj-lt"/>
              </a:rPr>
              <a:t> Liberec</a:t>
            </a:r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CA66FC68-C800-34AE-DB5F-93A7A8B37C7C}"/>
              </a:ext>
            </a:extLst>
          </p:cNvPr>
          <p:cNvGrpSpPr/>
          <p:nvPr/>
        </p:nvGrpSpPr>
        <p:grpSpPr>
          <a:xfrm>
            <a:off x="5463214" y="2190624"/>
            <a:ext cx="2444978" cy="2476752"/>
            <a:chOff x="784709" y="261151"/>
            <a:chExt cx="2444978" cy="2476752"/>
          </a:xfrm>
        </p:grpSpPr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DD36362E-C427-5EC3-1561-E9AA56F51CF8}"/>
                </a:ext>
              </a:extLst>
            </p:cNvPr>
            <p:cNvSpPr/>
            <p:nvPr/>
          </p:nvSpPr>
          <p:spPr>
            <a:xfrm>
              <a:off x="784709" y="261151"/>
              <a:ext cx="2444978" cy="2476752"/>
            </a:xfrm>
            <a:prstGeom prst="ellipse">
              <a:avLst/>
            </a:prstGeom>
            <a:solidFill>
              <a:srgbClr val="3C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5E2B62D4-3C71-EC02-CF17-378A8B935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23167" y="1080342"/>
              <a:ext cx="1568062" cy="83837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Náhled snímku 3">
                <a:extLst>
                  <a:ext uri="{FF2B5EF4-FFF2-40B4-BE49-F238E27FC236}">
                    <a16:creationId xmlns:a16="http://schemas.microsoft.com/office/drawing/2014/main" id="{3ABC0766-0367-4547-343E-CD65C99C44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7867191"/>
                  </p:ext>
                </p:extLst>
              </p:nvPr>
            </p:nvGraphicFramePr>
            <p:xfrm>
              <a:off x="4425885" y="1572231"/>
              <a:ext cx="417253" cy="234705"/>
            </p:xfrm>
            <a:graphic>
              <a:graphicData uri="http://schemas.microsoft.com/office/powerpoint/2016/slidezoom">
                <pslz:sldZm>
                  <pslz:sldZmObj sldId="263" cId="3879865217">
                    <pslz:zmPr id="{7D043A77-FD65-4840-9026-66354CD2C600}" returnToParent="0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7253" cy="23470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Náhled snímku 3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3ABC0766-0367-4547-343E-CD65C99C44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25885" y="1572231"/>
                <a:ext cx="417253" cy="23470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9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000">
        <p159:morph option="byObject"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578AE9-860B-4E26-A6E1-9B435497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1" y="185186"/>
            <a:ext cx="11080029" cy="795203"/>
          </a:xfrm>
        </p:spPr>
        <p:txBody>
          <a:bodyPr anchor="ctr">
            <a:normAutofit/>
          </a:bodyPr>
          <a:lstStyle/>
          <a:p>
            <a:r>
              <a:rPr lang="cs-CZ" sz="2400"/>
              <a:t>Maturitní práce: Letecká válečná hra v Unity (Matěj Růža, 4. místo SOČ 2020)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3390C4B0-0565-4754-9398-FCD72D16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18767" y="5714219"/>
            <a:ext cx="437561" cy="337793"/>
          </a:xfrm>
        </p:spPr>
        <p:txBody>
          <a:bodyPr/>
          <a:lstStyle/>
          <a:p>
            <a:pPr>
              <a:spcAft>
                <a:spcPts val="600"/>
              </a:spcAft>
            </a:pPr>
            <a:fld id="{8709EC82-A99D-4BEF-B414-73EF29713712}" type="datetime1">
              <a:rPr lang="cs-CZ" smtClean="0"/>
              <a:pPr>
                <a:spcAft>
                  <a:spcPts val="600"/>
                </a:spcAft>
              </a:pPr>
              <a:t>22.11.2023</a:t>
            </a:fld>
            <a:endParaRPr lang="cs-CZ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CD47ECE7-B16D-4DBC-937E-BF74EFFC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43600" y="2660354"/>
            <a:ext cx="5387897" cy="4375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Informační technologie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D30D6B8-EA19-4880-8ED9-B826916E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768" y="6205359"/>
            <a:ext cx="437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9B91331-AB2A-418F-88D9-3521E633A58A}" type="slidenum">
              <a:rPr lang="cs-CZ" smtClean="0"/>
              <a:pPr>
                <a:spcAft>
                  <a:spcPts val="600"/>
                </a:spcAft>
              </a:pPr>
              <a:t>20</a:t>
            </a:fld>
            <a:endParaRPr lang="cs-CZ"/>
          </a:p>
        </p:txBody>
      </p:sp>
      <p:pic>
        <p:nvPicPr>
          <p:cNvPr id="6" name="Zástupný symbol obrázku 11" descr="Obsah obrázku text, planina, exteriér, obloha&#10;&#10;Popis byl vytvořen automaticky">
            <a:extLst>
              <a:ext uri="{FF2B5EF4-FFF2-40B4-BE49-F238E27FC236}">
                <a16:creationId xmlns:a16="http://schemas.microsoft.com/office/drawing/2014/main" id="{8F498DEC-91EB-4284-B3ED-7AFDC39EA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-573"/>
          <a:stretch/>
        </p:blipFill>
        <p:spPr>
          <a:xfrm>
            <a:off x="335902" y="1082540"/>
            <a:ext cx="11687308" cy="5590274"/>
          </a:xfrm>
          <a:prstGeom prst="rect">
            <a:avLst/>
          </a:prstGeom>
          <a:noFill/>
        </p:spPr>
      </p:pic>
      <p:sp>
        <p:nvSpPr>
          <p:cNvPr id="8" name="Zástupný symbol pro datum 7" hidden="1">
            <a:extLst>
              <a:ext uri="{FF2B5EF4-FFF2-40B4-BE49-F238E27FC236}">
                <a16:creationId xmlns:a16="http://schemas.microsoft.com/office/drawing/2014/main" id="{1EAB4A5E-D4C7-429D-B9C8-95D9D750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2FB45F5-1F0F-4E3A-A7CF-EEC797D40D4E}" type="datetime1">
              <a:rPr lang="cs-CZ" smtClean="0"/>
              <a:pPr>
                <a:spcAft>
                  <a:spcPts val="600"/>
                </a:spcAft>
              </a:pPr>
              <a:t>22.11.2023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AE252B6-948B-421E-B398-6A344A5E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Informační technologie</a:t>
            </a:r>
          </a:p>
        </p:txBody>
      </p:sp>
      <p:sp>
        <p:nvSpPr>
          <p:cNvPr id="9" name="Zástupný symbol pro číslo snímku 8" hidden="1">
            <a:extLst>
              <a:ext uri="{FF2B5EF4-FFF2-40B4-BE49-F238E27FC236}">
                <a16:creationId xmlns:a16="http://schemas.microsoft.com/office/drawing/2014/main" id="{8A483553-2BC4-4816-928F-B5033360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9B91331-AB2A-418F-88D9-3521E633A58A}" type="slidenum">
              <a:rPr lang="cs-CZ" smtClean="0"/>
              <a:pPr>
                <a:spcAft>
                  <a:spcPts val="600"/>
                </a:spcAft>
              </a:pPr>
              <a:t>20</a:t>
            </a:fld>
            <a:endParaRPr lang="cs-CZ"/>
          </a:p>
        </p:txBody>
      </p:sp>
      <p:pic>
        <p:nvPicPr>
          <p:cNvPr id="10" name="Grafický objekt 9">
            <a:hlinkClick r:id="rId3"/>
            <a:extLst>
              <a:ext uri="{FF2B5EF4-FFF2-40B4-BE49-F238E27FC236}">
                <a16:creationId xmlns:a16="http://schemas.microsoft.com/office/drawing/2014/main" id="{04045C60-4611-45E2-8C9A-50FE90157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921" y="5337452"/>
            <a:ext cx="997971" cy="9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1141"/>
      </p:ext>
    </p:extLst>
  </p:cSld>
  <p:clrMapOvr>
    <a:masterClrMapping/>
  </p:clrMapOvr>
  <p:transition spd="med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DA24812-3941-459D-AF48-23692263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93" y="1095224"/>
            <a:ext cx="3045591" cy="5477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EA763480-089E-4E7B-A8DB-F69C6C5B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99" y="1095224"/>
            <a:ext cx="3089994" cy="5546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13BC9FB-1F8C-439D-BC10-FF20E02288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5671" y="185186"/>
            <a:ext cx="10919559" cy="884138"/>
          </a:xfrm>
        </p:spPr>
        <p:txBody>
          <a:bodyPr>
            <a:noAutofit/>
          </a:bodyPr>
          <a:lstStyle/>
          <a:p>
            <a:r>
              <a:rPr lang="cs-CZ" sz="2400"/>
              <a:t>Maturitní práce: Mobilní aplikace pro ODM (Filip Čacký, oficiální aplikace pro olympiádu dětí a mládeže 2019)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4C2E70-82BA-4AC3-ADDE-35746203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DBF3EF-B9EE-4A35-A7DA-DAB7CA52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B4A1-38CC-4CCD-BB5C-846FE983306A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03C3D62-A9AE-4A9D-A3CF-7CF60ECB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992433"/>
      </p:ext>
    </p:extLst>
  </p:cSld>
  <p:clrMapOvr>
    <a:masterClrMapping/>
  </p:clrMapOvr>
  <p:transition spd="med" advTm="5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D588141-18BD-4C9E-9717-BC8A5515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1" y="185186"/>
            <a:ext cx="11104475" cy="795203"/>
          </a:xfrm>
        </p:spPr>
        <p:txBody>
          <a:bodyPr anchor="ctr">
            <a:normAutofit/>
          </a:bodyPr>
          <a:lstStyle/>
          <a:p>
            <a:r>
              <a:rPr lang="cs-CZ" sz="2400"/>
              <a:t>Maturitní práce: Aplikace pro správu výpůjček vybavení (Marek Honc)</a:t>
            </a:r>
          </a:p>
        </p:txBody>
      </p:sp>
      <p:pic>
        <p:nvPicPr>
          <p:cNvPr id="4" name="Zástupný symbol obrázku 4">
            <a:extLst>
              <a:ext uri="{FF2B5EF4-FFF2-40B4-BE49-F238E27FC236}">
                <a16:creationId xmlns:a16="http://schemas.microsoft.com/office/drawing/2014/main" id="{55F66505-B28B-474E-B09D-48F2D1C5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92" y="1182585"/>
            <a:ext cx="6210834" cy="53878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A77B69B-E988-4971-84FC-28D115C2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18767" y="5714219"/>
            <a:ext cx="437561" cy="33779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C94C746-A7C5-48CA-8435-D4F0573120F3}" type="datetime1">
              <a:rPr lang="cs-CZ" sz="700" smtClean="0"/>
              <a:pPr>
                <a:spcAft>
                  <a:spcPts val="600"/>
                </a:spcAft>
              </a:pPr>
              <a:t>22.11.2023</a:t>
            </a:fld>
            <a:endParaRPr lang="cs-CZ" sz="70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287F3B-9A4C-49CD-9B9A-B15EDDA0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43600" y="2660354"/>
            <a:ext cx="5387897" cy="43756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B57E62-8B33-41F8-B7A2-C0BEEBCD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768" y="6205359"/>
            <a:ext cx="437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B91331-AB2A-418F-88D9-3521E633A58A}" type="slidenum">
              <a:rPr lang="cs-CZ" smtClean="0"/>
              <a:pPr>
                <a:spcAft>
                  <a:spcPts val="600"/>
                </a:spcAft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545985"/>
      </p:ext>
    </p:extLst>
  </p:cSld>
  <p:clrMapOvr>
    <a:masterClrMapping/>
  </p:clrMapOvr>
  <p:transition spd="med" advTm="5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67A10D-1F5F-4E4C-8B73-396F570E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2" y="185186"/>
            <a:ext cx="11013354" cy="795203"/>
          </a:xfrm>
        </p:spPr>
        <p:txBody>
          <a:bodyPr anchor="ctr">
            <a:normAutofit/>
          </a:bodyPr>
          <a:lstStyle/>
          <a:p>
            <a:r>
              <a:rPr lang="cs-CZ" sz="2400"/>
              <a:t>Maturitní práce: Pac-Man pro FPGA (Martin Přívozník, 3. místo SOČ 2020)</a:t>
            </a:r>
          </a:p>
        </p:txBody>
      </p:sp>
      <p:pic>
        <p:nvPicPr>
          <p:cNvPr id="4" name="Obrázek 4" descr="Obsah obrázku počítač, interiér, elektronika, monitor&#10;&#10;Popis se vygeneroval automaticky.">
            <a:extLst>
              <a:ext uri="{FF2B5EF4-FFF2-40B4-BE49-F238E27FC236}">
                <a16:creationId xmlns:a16="http://schemas.microsoft.com/office/drawing/2014/main" id="{F708EE7D-125C-4DFE-933B-D548DB6F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17" b="1"/>
          <a:stretch/>
        </p:blipFill>
        <p:spPr>
          <a:xfrm>
            <a:off x="235672" y="1266824"/>
            <a:ext cx="5688880" cy="5303659"/>
          </a:xfrm>
          <a:prstGeom prst="rect">
            <a:avLst/>
          </a:prstGeom>
          <a:noFill/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9CD7ABD5-7259-46BA-87CA-9806B008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790"/>
          <a:stretch/>
        </p:blipFill>
        <p:spPr>
          <a:xfrm>
            <a:off x="6267450" y="1266824"/>
            <a:ext cx="4981575" cy="5303659"/>
          </a:xfrm>
          <a:prstGeom prst="rect">
            <a:avLst/>
          </a:prstGeom>
          <a:noFill/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3AA662-C9ED-461E-8714-3FE9AB1E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30C10A-A45F-408E-A460-2EE86CF1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7AE-7339-421A-B20F-1B76830ACB22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50C4766-F91B-4F0D-85E4-40E0B4E0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23</a:t>
            </a:fld>
            <a:endParaRPr lang="cs-CZ"/>
          </a:p>
        </p:txBody>
      </p:sp>
      <p:pic>
        <p:nvPicPr>
          <p:cNvPr id="9" name="Grafický objekt 8">
            <a:hlinkClick r:id="rId4"/>
            <a:extLst>
              <a:ext uri="{FF2B5EF4-FFF2-40B4-BE49-F238E27FC236}">
                <a16:creationId xmlns:a16="http://schemas.microsoft.com/office/drawing/2014/main" id="{CE25DA77-E509-4943-B77A-219A5E479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173" y="5457142"/>
            <a:ext cx="851604" cy="8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40320"/>
      </p:ext>
    </p:extLst>
  </p:cSld>
  <p:clrMapOvr>
    <a:masterClrMapping/>
  </p:clrMapOvr>
  <p:transition spd="med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6FFA2EA-5363-45BC-81A6-96580439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302431"/>
            <a:ext cx="3932237" cy="1600200"/>
          </a:xfrm>
        </p:spPr>
        <p:txBody>
          <a:bodyPr>
            <a:noAutofit/>
          </a:bodyPr>
          <a:lstStyle/>
          <a:p>
            <a:r>
              <a:rPr lang="cs-CZ" sz="2800"/>
              <a:t>Maturitní práce: </a:t>
            </a:r>
            <a:r>
              <a:rPr lang="cs-CZ" sz="2800" b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Databáze letů pro Aeroklub Liberec</a:t>
            </a:r>
            <a:br>
              <a:rPr lang="cs-CZ" sz="280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cs-CZ" sz="2800"/>
              <a:t>(Tomáš Kulhavý)</a:t>
            </a:r>
            <a:endParaRPr lang="en-US" sz="280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267630F-FA9A-40BC-822C-DA725C7DE4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54378" y="329153"/>
            <a:ext cx="7037218" cy="5788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98C5EFC-C90D-465E-96EC-4265B7D81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4488" y="1902631"/>
            <a:ext cx="3932237" cy="46529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D23D7C9C-46EE-4790-BA18-9D3E2E49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18767" y="5714219"/>
            <a:ext cx="437561" cy="337793"/>
          </a:xfrm>
        </p:spPr>
        <p:txBody>
          <a:bodyPr/>
          <a:lstStyle/>
          <a:p>
            <a:pPr>
              <a:spcAft>
                <a:spcPts val="600"/>
              </a:spcAft>
            </a:pPr>
            <a:fld id="{120664DF-3A47-403B-AB26-9F39FC113151}" type="datetime1">
              <a:rPr lang="cs-CZ" smtClean="0"/>
              <a:pPr>
                <a:spcAft>
                  <a:spcPts val="600"/>
                </a:spcAft>
              </a:pPr>
              <a:t>22.11.2023</a:t>
            </a:fld>
            <a:endParaRPr lang="cs-CZ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4A0EB0-EDA3-4994-8AF0-8BE5B467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768" y="6205359"/>
            <a:ext cx="437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9B91331-AB2A-418F-88D9-3521E633A58A}" type="slidenum">
              <a:rPr lang="cs-CZ" smtClean="0"/>
              <a:pPr>
                <a:spcAft>
                  <a:spcPts val="600"/>
                </a:spcAft>
              </a:pPr>
              <a:t>24</a:t>
            </a:fld>
            <a:endParaRPr lang="cs-CZ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464B1101-C84E-41A2-A8A1-E3CBC840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43600" y="2660354"/>
            <a:ext cx="5387897" cy="4375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Informační technologie</a:t>
            </a:r>
          </a:p>
        </p:txBody>
      </p:sp>
      <p:sp>
        <p:nvSpPr>
          <p:cNvPr id="5" name="Zástupný symbol pro datum 4" hidden="1">
            <a:extLst>
              <a:ext uri="{FF2B5EF4-FFF2-40B4-BE49-F238E27FC236}">
                <a16:creationId xmlns:a16="http://schemas.microsoft.com/office/drawing/2014/main" id="{3D1906BC-6989-476E-B242-18C38279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F333CEF-17FC-4695-9C16-A2B45792389D}" type="datetime1">
              <a:rPr lang="cs-CZ" smtClean="0"/>
              <a:pPr>
                <a:spcAft>
                  <a:spcPts val="600"/>
                </a:spcAft>
              </a:pPr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FD3363-1736-42A9-860E-B59903C5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Informační technologie</a:t>
            </a:r>
          </a:p>
        </p:txBody>
      </p:sp>
      <p:sp>
        <p:nvSpPr>
          <p:cNvPr id="7" name="Zástupný symbol pro číslo snímku 6" hidden="1">
            <a:extLst>
              <a:ext uri="{FF2B5EF4-FFF2-40B4-BE49-F238E27FC236}">
                <a16:creationId xmlns:a16="http://schemas.microsoft.com/office/drawing/2014/main" id="{A3080216-C95E-460A-8C72-76FAA91B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9B91331-AB2A-418F-88D9-3521E633A58A}" type="slidenum">
              <a:rPr lang="cs-CZ" smtClean="0"/>
              <a:pPr>
                <a:spcAft>
                  <a:spcPts val="600"/>
                </a:spcAft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311336"/>
      </p:ext>
    </p:extLst>
  </p:cSld>
  <p:clrMapOvr>
    <a:masterClrMapping/>
  </p:clrMapOvr>
  <p:transition spd="med" advTm="5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F20256EF-11FB-4BE1-B01D-9C56E348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1" y="185186"/>
            <a:ext cx="11104475" cy="795203"/>
          </a:xfrm>
        </p:spPr>
        <p:txBody>
          <a:bodyPr anchor="ctr">
            <a:normAutofit/>
          </a:bodyPr>
          <a:lstStyle/>
          <a:p>
            <a:r>
              <a:rPr lang="cs-CZ" sz="2400"/>
              <a:t>Maturitní práce: 2D </a:t>
            </a:r>
            <a:r>
              <a:rPr lang="cs-CZ" sz="2400" err="1"/>
              <a:t>Roguelite</a:t>
            </a:r>
            <a:r>
              <a:rPr lang="cs-CZ" sz="2400"/>
              <a:t> </a:t>
            </a:r>
            <a:r>
              <a:rPr lang="cs-CZ" sz="2400" err="1"/>
              <a:t>platformer</a:t>
            </a:r>
            <a:r>
              <a:rPr lang="cs-CZ" sz="2400"/>
              <a:t> hra v Unity (Radek Mocek, 10. místo SOČ 2021)</a:t>
            </a:r>
            <a:endParaRPr lang="en-US" sz="240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0FC9ABD-AB21-47D0-AC91-7619A57D3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46663" y="1257287"/>
            <a:ext cx="10413340" cy="51546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>
            <a:hlinkClick r:id="rId3"/>
            <a:extLst>
              <a:ext uri="{FF2B5EF4-FFF2-40B4-BE49-F238E27FC236}">
                <a16:creationId xmlns:a16="http://schemas.microsoft.com/office/drawing/2014/main" id="{974B61C8-0C7E-4129-A214-4C162AADF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7" y="5616687"/>
            <a:ext cx="795203" cy="79520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9299644"/>
      </p:ext>
    </p:extLst>
  </p:cSld>
  <p:clrMapOvr>
    <a:masterClrMapping/>
  </p:clrMapOvr>
  <p:transition spd="med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51B75-693F-4FEB-88F0-1BE40B03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/>
              <a:t>Maturitní práce: </a:t>
            </a:r>
            <a:r>
              <a:rPr lang="cs-CZ" sz="2400" err="1"/>
              <a:t>Dozorovací</a:t>
            </a:r>
            <a:r>
              <a:rPr lang="cs-CZ" sz="2400"/>
              <a:t> systémy </a:t>
            </a:r>
            <a:r>
              <a:rPr lang="cs-CZ" sz="2400" err="1"/>
              <a:t>Check</a:t>
            </a:r>
            <a:r>
              <a:rPr lang="cs-CZ" sz="2400"/>
              <a:t> MK, </a:t>
            </a:r>
            <a:r>
              <a:rPr lang="cs-CZ" sz="2400" err="1"/>
              <a:t>Nagios</a:t>
            </a:r>
            <a:r>
              <a:rPr lang="cs-CZ" sz="2400"/>
              <a:t> (Michal </a:t>
            </a:r>
            <a:r>
              <a:rPr lang="cs-CZ" sz="2400" err="1"/>
              <a:t>Barth</a:t>
            </a:r>
            <a:r>
              <a:rPr lang="cs-CZ" sz="2400"/>
              <a:t>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EEC3B7-3543-4A46-B966-12DE5CBA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C5A6-4644-4103-817D-C317DFB6B168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1FDAD7-576D-4190-A4C7-76CF601A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58EEA-832F-447A-BD00-147B5FA3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t>26</a:t>
            </a:fld>
            <a:endParaRPr lang="cs-CZ"/>
          </a:p>
        </p:txBody>
      </p:sp>
      <p:pic>
        <p:nvPicPr>
          <p:cNvPr id="12" name="Zástupný obsah 11" descr="Obsah obrázku text&#10;&#10;Popis byl vytvořen automaticky">
            <a:extLst>
              <a:ext uri="{FF2B5EF4-FFF2-40B4-BE49-F238E27FC236}">
                <a16:creationId xmlns:a16="http://schemas.microsoft.com/office/drawing/2014/main" id="{E55CE113-1FD4-4B59-B38D-9E8AB05A6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93" y="1076325"/>
            <a:ext cx="7045451" cy="54941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275989"/>
      </p:ext>
    </p:extLst>
  </p:cSld>
  <p:clrMapOvr>
    <a:masterClrMapping/>
  </p:clrMapOvr>
  <p:transition spd="med" advTm="4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3059791-2781-1628-EAC2-1F1187A23C3D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dirty="0">
                <a:solidFill>
                  <a:schemeClr val="bg1"/>
                </a:solidFill>
              </a:rPr>
              <a:t>Informační technologie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134BCF01-97D6-CBE9-D299-BC9C0EC0C979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Studijní obor 18 – 20 – M/01</a:t>
            </a:r>
          </a:p>
        </p:txBody>
      </p:sp>
    </p:spTree>
    <p:extLst>
      <p:ext uri="{BB962C8B-B14F-4D97-AF65-F5344CB8AC3E}">
        <p14:creationId xmlns:p14="http://schemas.microsoft.com/office/powerpoint/2010/main" val="3879865217"/>
      </p:ext>
    </p:extLst>
  </p:cSld>
  <p:clrMapOvr>
    <a:masterClrMapping/>
  </p:clrMapOvr>
  <p:transition spd="med" advTm="2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239D9-3C9A-D8F7-6622-7AA85756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Informační technologie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F7464B88-4691-386F-7A12-61B9F7225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0" y="1320922"/>
            <a:ext cx="10980459" cy="5228319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Informatika se zabývá sběrem a zpracováním informací. 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/>
              <a:t>takovou činností jsou dnes spjaté zejména </a:t>
            </a:r>
            <a:r>
              <a:rPr lang="cs-CZ" b="1"/>
              <a:t>počítače</a:t>
            </a:r>
            <a:r>
              <a:rPr lang="cs-CZ"/>
              <a:t>, ale také technologie jako </a:t>
            </a:r>
            <a:r>
              <a:rPr lang="cs-CZ" b="1"/>
              <a:t>chytrá a </a:t>
            </a:r>
            <a:r>
              <a:rPr lang="cs-CZ" b="1" err="1"/>
              <a:t>IoT</a:t>
            </a:r>
            <a:r>
              <a:rPr lang="cs-CZ" b="1"/>
              <a:t> zařízení</a:t>
            </a:r>
            <a:r>
              <a:rPr lang="cs-CZ"/>
              <a:t> nebo </a:t>
            </a:r>
            <a:r>
              <a:rPr lang="cs-CZ" b="1"/>
              <a:t>umělá inteligence</a:t>
            </a:r>
            <a:r>
              <a:rPr lang="cs-CZ"/>
              <a:t>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V dnešní době jsme těmito technologiemi obklopeni v každodenním životě a není tedy divu, že v ČR dlouhodobě chybí na trhu více než </a:t>
            </a:r>
            <a:r>
              <a:rPr lang="cs-CZ" b="1"/>
              <a:t>30 000 IT odborníků</a:t>
            </a:r>
            <a:r>
              <a:rPr lang="cs-CZ"/>
              <a:t>.</a:t>
            </a:r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/>
              <a:t>Studium zahrnuje jak </a:t>
            </a:r>
            <a:r>
              <a:rPr lang="cs-CZ" b="1"/>
              <a:t>software</a:t>
            </a:r>
            <a:r>
              <a:rPr lang="cs-CZ"/>
              <a:t>, tak </a:t>
            </a:r>
            <a:r>
              <a:rPr lang="cs-CZ" b="1"/>
              <a:t>hardware</a:t>
            </a:r>
            <a:r>
              <a:rPr lang="cs-CZ"/>
              <a:t>, </a:t>
            </a:r>
            <a:r>
              <a:rPr lang="cs-CZ" b="1"/>
              <a:t>sítě, kyberbezpečnost,</a:t>
            </a:r>
            <a:r>
              <a:rPr lang="cs-CZ"/>
              <a:t> i celkovou metodologii, jak k nasazení takových technologií v moderní době přistupovat.</a:t>
            </a:r>
          </a:p>
          <a:p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130FB676-9952-5490-BD02-57415AE5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80FC-8CE2-417E-81D6-D29B91D398B0}" type="datetime1">
              <a:rPr lang="cs-CZ" smtClean="0"/>
              <a:t>22.11.2023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6D912E2-1B00-85A3-BBA6-563A0B70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CD2E34D-87DD-6839-C6B1-8F8FD129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7672-64EF-49EA-B858-97D39A5F99A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369247"/>
      </p:ext>
    </p:extLst>
  </p:cSld>
  <p:clrMapOvr>
    <a:masterClrMapping/>
  </p:clrMapOvr>
  <p:transition spd="med" advTm="7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14A93-46B9-406E-9553-C9ACD564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287516"/>
            <a:ext cx="5658403" cy="5285567"/>
          </a:xfrm>
        </p:spPr>
        <p:txBody>
          <a:bodyPr anchor="b">
            <a:normAutofit/>
          </a:bodyPr>
          <a:lstStyle/>
          <a:p>
            <a:r>
              <a:rPr lang="cs-CZ"/>
              <a:t>Obor na SPŠ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275B28-499E-4095-8FA4-718E5EBD6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3" y="5816031"/>
            <a:ext cx="5658403" cy="75445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E2BF425-3255-426C-9BEE-A35308BB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18767" y="5714219"/>
            <a:ext cx="437561" cy="337793"/>
          </a:xfrm>
        </p:spPr>
        <p:txBody>
          <a:bodyPr/>
          <a:lstStyle/>
          <a:p>
            <a:pPr>
              <a:spcAft>
                <a:spcPts val="600"/>
              </a:spcAft>
            </a:pPr>
            <a:fld id="{B0775C06-1345-4A2F-A2B8-33B43CC09264}" type="datetime1">
              <a:rPr lang="cs-CZ" smtClean="0"/>
              <a:pPr>
                <a:spcAft>
                  <a:spcPts val="600"/>
                </a:spcAft>
              </a:pPr>
              <a:t>22.11.2023</a:t>
            </a:fld>
            <a:endParaRPr lang="cs-CZ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DF37213-8D57-466B-B4F5-20B7E853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43600" y="2660354"/>
            <a:ext cx="5387897" cy="4375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Informační technologie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576ED58-AF98-462E-8C5A-89FF20F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768" y="6205359"/>
            <a:ext cx="437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9B91331-AB2A-418F-88D9-3521E633A58A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  <p:pic>
        <p:nvPicPr>
          <p:cNvPr id="4" name="Obrázek 3" descr="Obsah obrázku hora, exteriér, příroda, město&#10;&#10;Popis byl vytvořen automaticky">
            <a:extLst>
              <a:ext uri="{FF2B5EF4-FFF2-40B4-BE49-F238E27FC236}">
                <a16:creationId xmlns:a16="http://schemas.microsoft.com/office/drawing/2014/main" id="{0880BAF8-A743-4DC1-872D-0C7C5F575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18575"/>
          <a:stretch/>
        </p:blipFill>
        <p:spPr>
          <a:xfrm>
            <a:off x="6354618" y="-1"/>
            <a:ext cx="5837381" cy="6858001"/>
          </a:xfrm>
          <a:prstGeom prst="rect">
            <a:avLst/>
          </a:prstGeom>
          <a:noFill/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D6412B-A3D9-46BF-BBE3-8164736B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Informační technologie</a:t>
            </a:r>
          </a:p>
        </p:txBody>
      </p:sp>
      <p:sp>
        <p:nvSpPr>
          <p:cNvPr id="7" name="Zástupný symbol pro datum 6" hidden="1">
            <a:extLst>
              <a:ext uri="{FF2B5EF4-FFF2-40B4-BE49-F238E27FC236}">
                <a16:creationId xmlns:a16="http://schemas.microsoft.com/office/drawing/2014/main" id="{7A75DDF7-9D98-49B3-93B0-6028737F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443A8F5-90AC-42F4-BF0F-72A691360394}" type="datetime1">
              <a:rPr lang="cs-CZ" smtClean="0"/>
              <a:pPr>
                <a:spcAft>
                  <a:spcPts val="600"/>
                </a:spcAft>
              </a:pPr>
              <a:t>22.11.2023</a:t>
            </a:fld>
            <a:endParaRPr lang="cs-CZ"/>
          </a:p>
        </p:txBody>
      </p:sp>
      <p:sp>
        <p:nvSpPr>
          <p:cNvPr id="8" name="Zástupný symbol pro číslo snímku 7" hidden="1">
            <a:extLst>
              <a:ext uri="{FF2B5EF4-FFF2-40B4-BE49-F238E27FC236}">
                <a16:creationId xmlns:a16="http://schemas.microsoft.com/office/drawing/2014/main" id="{A61B81E5-AE88-4855-9E4A-746407CF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9B91331-AB2A-418F-88D9-3521E633A58A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378905"/>
      </p:ext>
    </p:extLst>
  </p:cSld>
  <p:clrMapOvr>
    <a:masterClrMapping/>
  </p:clrMapOvr>
  <p:transition spd="med" advTm="2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5DEBD47-4009-4D33-A460-BC5D7FB4F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1 obor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B02FEF13-F383-47CE-934C-039D213A8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Informační technologie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3F5914-57DD-44FB-BFE4-4924E61F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5C06-1345-4A2F-A2B8-33B43CC09264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B2A476-446B-4E01-B635-3AB6E3C6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3ADB38-7B3F-4A40-BEA5-6D1194FE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599623"/>
      </p:ext>
    </p:extLst>
  </p:cSld>
  <p:clrMapOvr>
    <a:masterClrMapping/>
  </p:clrMapOvr>
  <p:transition spd="med" advTm="1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3F04C-874F-45DE-B935-3F93359A62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2 zaměření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498FDF-A3F2-4C28-8719-9BFD322F8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1360"/>
            <a:ext cx="9144000" cy="1862110"/>
          </a:xfrm>
        </p:spPr>
        <p:txBody>
          <a:bodyPr>
            <a:normAutofit/>
          </a:bodyPr>
          <a:lstStyle/>
          <a:p>
            <a:r>
              <a:rPr lang="cs-CZ" sz="3200" b="0" i="0" dirty="0">
                <a:solidFill>
                  <a:srgbClr val="2B2B2B"/>
                </a:solidFill>
                <a:effectLst/>
              </a:rPr>
              <a:t>Kybernetická bezpečnost, administrace systémů a internet věcí</a:t>
            </a:r>
            <a:endParaRPr lang="cs-CZ" sz="32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BDE7E7-9B5C-4BD1-BB68-7B145E81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C7EC-C557-43DE-9A63-FFA12623476A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931AC4-EB9B-4C5C-BFF0-75F04152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267A1C-E1C0-43AF-97B1-B4E465F6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018054E-495F-4433-AA3D-D85DE026EF64}"/>
              </a:ext>
            </a:extLst>
          </p:cNvPr>
          <p:cNvSpPr txBox="1">
            <a:spLocks/>
          </p:cNvSpPr>
          <p:nvPr/>
        </p:nvSpPr>
        <p:spPr>
          <a:xfrm>
            <a:off x="1524000" y="716250"/>
            <a:ext cx="9144000" cy="1821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2B2B2B"/>
                </a:solidFill>
              </a:rPr>
              <a:t>Desktopové, mobilní a webové aplikace a multimédia</a:t>
            </a:r>
            <a:endParaRPr lang="cs-CZ" dirty="0"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82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1000">
        <p159:morph option="byChar"/>
      </p:transition>
    </mc:Choice>
    <mc:Fallback xmlns="">
      <p:transition spd="med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3F04C-874F-45DE-B935-3F93359A62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2 třídy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498FDF-A3F2-4C28-8719-9BFD322F8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2511"/>
            <a:ext cx="9144000" cy="1862110"/>
          </a:xfrm>
        </p:spPr>
        <p:txBody>
          <a:bodyPr>
            <a:normAutofit/>
          </a:bodyPr>
          <a:lstStyle/>
          <a:p>
            <a:r>
              <a:rPr lang="cs-CZ" sz="3200" b="0" i="0">
                <a:solidFill>
                  <a:srgbClr val="2B2B2B"/>
                </a:solidFill>
                <a:effectLst/>
              </a:rPr>
              <a:t>P1B</a:t>
            </a:r>
            <a:endParaRPr lang="cs-CZ" sz="3200" b="1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BDE7E7-9B5C-4BD1-BB68-7B145E81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C7EC-C557-43DE-9A63-FFA12623476A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931AC4-EB9B-4C5C-BFF0-75F04152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267A1C-E1C0-43AF-97B1-B4E465F6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018054E-495F-4433-AA3D-D85DE026EF64}"/>
              </a:ext>
            </a:extLst>
          </p:cNvPr>
          <p:cNvSpPr txBox="1">
            <a:spLocks/>
          </p:cNvSpPr>
          <p:nvPr/>
        </p:nvSpPr>
        <p:spPr>
          <a:xfrm>
            <a:off x="1524000" y="494486"/>
            <a:ext cx="9144000" cy="1821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2B2B2B"/>
                </a:solidFill>
              </a:rPr>
              <a:t>P1A</a:t>
            </a:r>
          </a:p>
        </p:txBody>
      </p:sp>
    </p:spTree>
    <p:extLst>
      <p:ext uri="{BB962C8B-B14F-4D97-AF65-F5344CB8AC3E}">
        <p14:creationId xmlns:p14="http://schemas.microsoft.com/office/powerpoint/2010/main" val="4038192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1000">
        <p159:morph option="byChar"/>
      </p:transition>
    </mc:Choice>
    <mc:Fallback xmlns="">
      <p:transition spd="med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30DCC-0975-44FF-A243-1E777FA09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60+ studentů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045C63-C681-4CA3-B63F-8630B8EC4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18D4F2-7F86-4037-A209-D9B59D05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C7EC-C557-43DE-9A63-FFA12623476A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5DA176-4785-41E0-8D0F-9A393191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Informační technologie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8017D8-0D25-4CBB-BA0C-0F1E6F9F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331-AB2A-418F-88D9-3521E633A58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760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000">
        <p159:morph option="byChar"/>
      </p:transition>
    </mc:Choice>
    <mc:Fallback xmlns="">
      <p:transition spd="med" advTm="2000">
        <p:fade/>
      </p:transition>
    </mc:Fallback>
  </mc:AlternateContent>
</p:sld>
</file>

<file path=ppt/theme/theme1.xml><?xml version="1.0" encoding="utf-8"?>
<a:theme xmlns:a="http://schemas.openxmlformats.org/drawingml/2006/main" name="Motiv bez loga">
  <a:themeElements>
    <a:clrScheme name="PSLIB">
      <a:dk1>
        <a:sysClr val="windowText" lastClr="000000"/>
      </a:dk1>
      <a:lt1>
        <a:sysClr val="window" lastClr="FFFFFF"/>
      </a:lt1>
      <a:dk2>
        <a:srgbClr val="363636"/>
      </a:dk2>
      <a:lt2>
        <a:srgbClr val="E7E6E6"/>
      </a:lt2>
      <a:accent1>
        <a:srgbClr val="4154FA"/>
      </a:accent1>
      <a:accent2>
        <a:srgbClr val="429FE3"/>
      </a:accent2>
      <a:accent3>
        <a:srgbClr val="E34242"/>
      </a:accent3>
      <a:accent4>
        <a:srgbClr val="3CAB68"/>
      </a:accent4>
      <a:accent5>
        <a:srgbClr val="E3A342"/>
      </a:accent5>
      <a:accent6>
        <a:srgbClr val="9C42E3"/>
      </a:accent6>
      <a:hlink>
        <a:srgbClr val="429FE3"/>
      </a:hlink>
      <a:folHlink>
        <a:srgbClr val="436A68"/>
      </a:folHlink>
    </a:clrScheme>
    <a:fontScheme name="pslib">
      <a:majorFont>
        <a:latin typeface="Instrument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1F7DFCEF-AF5E-41B8-9A25-D88656A5AE1F}" vid="{5EDA4DAA-6AE1-4E7E-A27E-CE6B5C0DC3BF}"/>
    </a:ext>
  </a:extLst>
</a:theme>
</file>

<file path=ppt/theme/theme2.xml><?xml version="1.0" encoding="utf-8"?>
<a:theme xmlns:a="http://schemas.openxmlformats.org/drawingml/2006/main" name="Motiv Pslib">
  <a:themeElements>
    <a:clrScheme name="Pslib">
      <a:dk1>
        <a:sysClr val="windowText" lastClr="000000"/>
      </a:dk1>
      <a:lt1>
        <a:sysClr val="window" lastClr="FFFFFF"/>
      </a:lt1>
      <a:dk2>
        <a:srgbClr val="363636"/>
      </a:dk2>
      <a:lt2>
        <a:srgbClr val="E7E6E6"/>
      </a:lt2>
      <a:accent1>
        <a:srgbClr val="4259A5"/>
      </a:accent1>
      <a:accent2>
        <a:srgbClr val="429FE3"/>
      </a:accent2>
      <a:accent3>
        <a:srgbClr val="E34242"/>
      </a:accent3>
      <a:accent4>
        <a:srgbClr val="3CAB68"/>
      </a:accent4>
      <a:accent5>
        <a:srgbClr val="E3A342"/>
      </a:accent5>
      <a:accent6>
        <a:srgbClr val="9C42E3"/>
      </a:accent6>
      <a:hlink>
        <a:srgbClr val="429FE3"/>
      </a:hlink>
      <a:folHlink>
        <a:srgbClr val="436A68"/>
      </a:folHlink>
    </a:clrScheme>
    <a:fontScheme name="pslib">
      <a:majorFont>
        <a:latin typeface="Instrument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1F7DFCEF-AF5E-41B8-9A25-D88656A5AE1F}" vid="{D4B37743-F0EF-4089-B75A-F1DCCD13F01E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pslib-2023-v3</Template>
  <TotalTime>40</TotalTime>
  <Words>600</Words>
  <Application>Microsoft Office PowerPoint</Application>
  <PresentationFormat>Širokoúhlá obrazovka</PresentationFormat>
  <Paragraphs>178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Calibri Light</vt:lpstr>
      <vt:lpstr>Open Sans</vt:lpstr>
      <vt:lpstr>Instrument Sans</vt:lpstr>
      <vt:lpstr>Calibri</vt:lpstr>
      <vt:lpstr>Arial</vt:lpstr>
      <vt:lpstr>Motiv bez loga</vt:lpstr>
      <vt:lpstr>Motiv Pslib</vt:lpstr>
      <vt:lpstr>Prezentace aplikace PowerPoint</vt:lpstr>
      <vt:lpstr>Prezentace aplikace PowerPoint</vt:lpstr>
      <vt:lpstr>Prezentace aplikace PowerPoint</vt:lpstr>
      <vt:lpstr>Informační technologie</vt:lpstr>
      <vt:lpstr>Obor na SPŠ</vt:lpstr>
      <vt:lpstr>1 obor</vt:lpstr>
      <vt:lpstr>2 zaměření</vt:lpstr>
      <vt:lpstr>2 třídy</vt:lpstr>
      <vt:lpstr>60+ studentů</vt:lpstr>
      <vt:lpstr>Obor</vt:lpstr>
      <vt:lpstr>Studium</vt:lpstr>
      <vt:lpstr>Praxe</vt:lpstr>
      <vt:lpstr>Co si studenti vyzkouší?</vt:lpstr>
      <vt:lpstr>Co není obsahem studia?</vt:lpstr>
      <vt:lpstr>Zaměření tříd</vt:lpstr>
      <vt:lpstr>Počty hodin během celého studia</vt:lpstr>
      <vt:lpstr>Počty hodin během celého studia</vt:lpstr>
      <vt:lpstr>Maturita</vt:lpstr>
      <vt:lpstr>Práce studentů</vt:lpstr>
      <vt:lpstr>Maturitní práce: Letecká válečná hra v Unity (Matěj Růža, 4. místo SOČ 2020)</vt:lpstr>
      <vt:lpstr>Maturitní práce: Mobilní aplikace pro ODM (Filip Čacký, oficiální aplikace pro olympiádu dětí a mládeže 2019)</vt:lpstr>
      <vt:lpstr>Maturitní práce: Aplikace pro správu výpůjček vybavení (Marek Honc)</vt:lpstr>
      <vt:lpstr>Maturitní práce: Pac-Man pro FPGA (Martin Přívozník, 3. místo SOČ 2020)</vt:lpstr>
      <vt:lpstr>Maturitní práce: Databáze letů pro Aeroklub Liberec (Tomáš Kulhavý)</vt:lpstr>
      <vt:lpstr>Maturitní práce: 2D Roguelite platformer hra v Unity (Radek Mocek, 10. místo SOČ 2021)</vt:lpstr>
      <vt:lpstr>Maturitní práce: Dozorovací systémy Check MK, Nagios (Michal Barth)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Stehlík</dc:creator>
  <cp:lastModifiedBy>Marek Pospíchal</cp:lastModifiedBy>
  <cp:revision>6</cp:revision>
  <dcterms:created xsi:type="dcterms:W3CDTF">2023-09-21T12:49:22Z</dcterms:created>
  <dcterms:modified xsi:type="dcterms:W3CDTF">2023-11-22T18:58:47Z</dcterms:modified>
</cp:coreProperties>
</file>